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313" r:id="rId6"/>
    <p:sldId id="266" r:id="rId7"/>
    <p:sldId id="273" r:id="rId8"/>
    <p:sldId id="312" r:id="rId9"/>
    <p:sldId id="272" r:id="rId10"/>
    <p:sldId id="282" r:id="rId11"/>
    <p:sldId id="301" r:id="rId12"/>
    <p:sldId id="302" r:id="rId13"/>
    <p:sldId id="286" r:id="rId14"/>
    <p:sldId id="289" r:id="rId15"/>
    <p:sldId id="314" r:id="rId16"/>
    <p:sldId id="303" r:id="rId17"/>
    <p:sldId id="304" r:id="rId18"/>
    <p:sldId id="306" r:id="rId19"/>
    <p:sldId id="307" r:id="rId20"/>
    <p:sldId id="315" r:id="rId21"/>
    <p:sldId id="316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3810" autoAdjust="0"/>
  </p:normalViewPr>
  <p:slideViewPr>
    <p:cSldViewPr snapToGrid="0" showGuides="1">
      <p:cViewPr varScale="1">
        <p:scale>
          <a:sx n="37" d="100"/>
          <a:sy n="37" d="100"/>
        </p:scale>
        <p:origin x="60" y="7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AC74A-664E-43D3-859E-B35855730D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C658-31F9-4A67-8267-E3463B262A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D794A-17F4-48F7-A14F-39DCAE091952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BBBF1-3A7A-4F4B-8592-578ABE65B7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2F046-B531-4374-9A89-AC21BCA06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DFAA7-D3C3-4D01-9299-453E25D16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27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C6A87-CC60-415C-BFEE-13D1CAD6861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1814-3B91-4036-94D2-3977634EE2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62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44817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4448175"/>
            <a:ext cx="12192000" cy="240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1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</p:spPr>
        <p:txBody>
          <a:bodyPr anchor="ctr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476250"/>
            <a:ext cx="5795963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3233941"/>
            <a:ext cx="11520486" cy="2966833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79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979D5-6F1E-40A2-9A8E-8C5AE1AA3B62}"/>
              </a:ext>
            </a:extLst>
          </p:cNvPr>
          <p:cNvSpPr/>
          <p:nvPr userDrawn="1"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3073967"/>
            <a:ext cx="5272764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17601" y="1016000"/>
            <a:ext cx="5138058" cy="4978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06EB3B-6A54-45E7-B23D-F9515CC15D12}"/>
              </a:ext>
            </a:extLst>
          </p:cNvPr>
          <p:cNvSpPr/>
          <p:nvPr userDrawn="1"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110354-15BA-4B22-B7CF-3D5BFA5C722D}"/>
              </a:ext>
            </a:extLst>
          </p:cNvPr>
          <p:cNvSpPr/>
          <p:nvPr userDrawn="1"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357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</p:spPr>
        <p:txBody>
          <a:bodyPr anchor="ctr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9370" y="1783832"/>
            <a:ext cx="4402592" cy="3290338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72114" y="0"/>
            <a:ext cx="3628571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6C293-C1E0-4EA5-BDE5-D226D72FC08B}"/>
              </a:ext>
            </a:extLst>
          </p:cNvPr>
          <p:cNvSpPr/>
          <p:nvPr userDrawn="1"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70C08-8FFF-4293-8E7D-DBFEE4E3E443}"/>
              </a:ext>
            </a:extLst>
          </p:cNvPr>
          <p:cNvSpPr/>
          <p:nvPr userDrawn="1"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20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1389743"/>
            <a:ext cx="12192000" cy="4078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2E6F7-3BE5-4484-A73E-3EFDB734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9AEFA0-9379-4E32-9D66-976465036916}"/>
              </a:ext>
            </a:extLst>
          </p:cNvPr>
          <p:cNvSpPr/>
          <p:nvPr userDrawn="1"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FFB43B-30D9-4055-B912-4E3C85B03657}"/>
              </a:ext>
            </a:extLst>
          </p:cNvPr>
          <p:cNvSpPr/>
          <p:nvPr userDrawn="1"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14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C6CC-9D8D-4981-8106-72C617756BD8}"/>
              </a:ext>
            </a:extLst>
          </p:cNvPr>
          <p:cNvSpPr/>
          <p:nvPr userDrawn="1"/>
        </p:nvSpPr>
        <p:spPr>
          <a:xfrm>
            <a:off x="0" y="0"/>
            <a:ext cx="6096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91EAACA-1322-4E60-917E-C7408F539D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600982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</p:spPr>
        <p:txBody>
          <a:bodyPr anchor="ctr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3296215-27AE-462B-9127-E1C932633896}"/>
              </a:ext>
            </a:extLst>
          </p:cNvPr>
          <p:cNvSpPr/>
          <p:nvPr userDrawn="1"/>
        </p:nvSpPr>
        <p:spPr>
          <a:xfrm>
            <a:off x="1093471" y="3843394"/>
            <a:ext cx="1722120" cy="1729060"/>
          </a:xfrm>
          <a:custGeom>
            <a:avLst/>
            <a:gdLst>
              <a:gd name="connsiteX0" fmla="*/ 0 w 2730500"/>
              <a:gd name="connsiteY0" fmla="*/ 0 h 2730500"/>
              <a:gd name="connsiteX1" fmla="*/ 2730500 w 2730500"/>
              <a:gd name="connsiteY1" fmla="*/ 0 h 2730500"/>
              <a:gd name="connsiteX2" fmla="*/ 2730500 w 2730500"/>
              <a:gd name="connsiteY2" fmla="*/ 672834 h 2730500"/>
              <a:gd name="connsiteX3" fmla="*/ 2606675 w 2730500"/>
              <a:gd name="connsiteY3" fmla="*/ 672834 h 2730500"/>
              <a:gd name="connsiteX4" fmla="*/ 2606675 w 2730500"/>
              <a:gd name="connsiteY4" fmla="*/ 116870 h 2730500"/>
              <a:gd name="connsiteX5" fmla="*/ 123826 w 2730500"/>
              <a:gd name="connsiteY5" fmla="*/ 116870 h 2730500"/>
              <a:gd name="connsiteX6" fmla="*/ 123826 w 2730500"/>
              <a:gd name="connsiteY6" fmla="*/ 2613630 h 2730500"/>
              <a:gd name="connsiteX7" fmla="*/ 2606675 w 2730500"/>
              <a:gd name="connsiteY7" fmla="*/ 2613630 h 2730500"/>
              <a:gd name="connsiteX8" fmla="*/ 2606675 w 2730500"/>
              <a:gd name="connsiteY8" fmla="*/ 2066205 h 2730500"/>
              <a:gd name="connsiteX9" fmla="*/ 2730500 w 2730500"/>
              <a:gd name="connsiteY9" fmla="*/ 2066205 h 2730500"/>
              <a:gd name="connsiteX10" fmla="*/ 2730500 w 2730500"/>
              <a:gd name="connsiteY10" fmla="*/ 2730500 h 2730500"/>
              <a:gd name="connsiteX11" fmla="*/ 0 w 2730500"/>
              <a:gd name="connsiteY11" fmla="*/ 2730500 h 273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0500" h="273050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747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DB7CFEB-6952-4BC3-B9E0-0C382490F9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00675" y="260350"/>
            <a:ext cx="6499502" cy="5940425"/>
          </a:xfrm>
          <a:custGeom>
            <a:avLst/>
            <a:gdLst>
              <a:gd name="connsiteX0" fmla="*/ 4432576 w 6499502"/>
              <a:gd name="connsiteY0" fmla="*/ 4057650 h 5940425"/>
              <a:gd name="connsiteX1" fmla="*/ 6499502 w 6499502"/>
              <a:gd name="connsiteY1" fmla="*/ 4057650 h 5940425"/>
              <a:gd name="connsiteX2" fmla="*/ 6499502 w 6499502"/>
              <a:gd name="connsiteY2" fmla="*/ 5940425 h 5940425"/>
              <a:gd name="connsiteX3" fmla="*/ 4432576 w 6499502"/>
              <a:gd name="connsiteY3" fmla="*/ 5940425 h 5940425"/>
              <a:gd name="connsiteX4" fmla="*/ 2216288 w 6499502"/>
              <a:gd name="connsiteY4" fmla="*/ 4057650 h 5940425"/>
              <a:gd name="connsiteX5" fmla="*/ 4283214 w 6499502"/>
              <a:gd name="connsiteY5" fmla="*/ 4057650 h 5940425"/>
              <a:gd name="connsiteX6" fmla="*/ 4283214 w 6499502"/>
              <a:gd name="connsiteY6" fmla="*/ 5940425 h 5940425"/>
              <a:gd name="connsiteX7" fmla="*/ 2216288 w 6499502"/>
              <a:gd name="connsiteY7" fmla="*/ 5940425 h 5940425"/>
              <a:gd name="connsiteX8" fmla="*/ 0 w 6499502"/>
              <a:gd name="connsiteY8" fmla="*/ 4057650 h 5940425"/>
              <a:gd name="connsiteX9" fmla="*/ 2066926 w 6499502"/>
              <a:gd name="connsiteY9" fmla="*/ 4057650 h 5940425"/>
              <a:gd name="connsiteX10" fmla="*/ 2066926 w 6499502"/>
              <a:gd name="connsiteY10" fmla="*/ 5940425 h 5940425"/>
              <a:gd name="connsiteX11" fmla="*/ 0 w 6499502"/>
              <a:gd name="connsiteY11" fmla="*/ 5940425 h 5940425"/>
              <a:gd name="connsiteX12" fmla="*/ 4432576 w 6499502"/>
              <a:gd name="connsiteY12" fmla="*/ 2028825 h 5940425"/>
              <a:gd name="connsiteX13" fmla="*/ 6499502 w 6499502"/>
              <a:gd name="connsiteY13" fmla="*/ 2028825 h 5940425"/>
              <a:gd name="connsiteX14" fmla="*/ 6499502 w 6499502"/>
              <a:gd name="connsiteY14" fmla="*/ 3911600 h 5940425"/>
              <a:gd name="connsiteX15" fmla="*/ 4432576 w 6499502"/>
              <a:gd name="connsiteY15" fmla="*/ 3911600 h 5940425"/>
              <a:gd name="connsiteX16" fmla="*/ 2216288 w 6499502"/>
              <a:gd name="connsiteY16" fmla="*/ 2028825 h 5940425"/>
              <a:gd name="connsiteX17" fmla="*/ 4283214 w 6499502"/>
              <a:gd name="connsiteY17" fmla="*/ 2028825 h 5940425"/>
              <a:gd name="connsiteX18" fmla="*/ 4283214 w 6499502"/>
              <a:gd name="connsiteY18" fmla="*/ 3911600 h 5940425"/>
              <a:gd name="connsiteX19" fmla="*/ 2216288 w 6499502"/>
              <a:gd name="connsiteY19" fmla="*/ 3911600 h 5940425"/>
              <a:gd name="connsiteX20" fmla="*/ 0 w 6499502"/>
              <a:gd name="connsiteY20" fmla="*/ 2028825 h 5940425"/>
              <a:gd name="connsiteX21" fmla="*/ 2066926 w 6499502"/>
              <a:gd name="connsiteY21" fmla="*/ 2028825 h 5940425"/>
              <a:gd name="connsiteX22" fmla="*/ 2066926 w 6499502"/>
              <a:gd name="connsiteY22" fmla="*/ 3911600 h 5940425"/>
              <a:gd name="connsiteX23" fmla="*/ 0 w 6499502"/>
              <a:gd name="connsiteY23" fmla="*/ 3911600 h 5940425"/>
              <a:gd name="connsiteX24" fmla="*/ 4432576 w 6499502"/>
              <a:gd name="connsiteY24" fmla="*/ 0 h 5940425"/>
              <a:gd name="connsiteX25" fmla="*/ 6499502 w 6499502"/>
              <a:gd name="connsiteY25" fmla="*/ 0 h 5940425"/>
              <a:gd name="connsiteX26" fmla="*/ 6499502 w 6499502"/>
              <a:gd name="connsiteY26" fmla="*/ 1882775 h 5940425"/>
              <a:gd name="connsiteX27" fmla="*/ 4432576 w 6499502"/>
              <a:gd name="connsiteY27" fmla="*/ 1882775 h 5940425"/>
              <a:gd name="connsiteX28" fmla="*/ 2216288 w 6499502"/>
              <a:gd name="connsiteY28" fmla="*/ 0 h 5940425"/>
              <a:gd name="connsiteX29" fmla="*/ 4283214 w 6499502"/>
              <a:gd name="connsiteY29" fmla="*/ 0 h 5940425"/>
              <a:gd name="connsiteX30" fmla="*/ 4283214 w 6499502"/>
              <a:gd name="connsiteY30" fmla="*/ 1882775 h 5940425"/>
              <a:gd name="connsiteX31" fmla="*/ 2216288 w 6499502"/>
              <a:gd name="connsiteY31" fmla="*/ 1882775 h 5940425"/>
              <a:gd name="connsiteX32" fmla="*/ 0 w 6499502"/>
              <a:gd name="connsiteY32" fmla="*/ 0 h 5940425"/>
              <a:gd name="connsiteX33" fmla="*/ 2066926 w 6499502"/>
              <a:gd name="connsiteY33" fmla="*/ 0 h 5940425"/>
              <a:gd name="connsiteX34" fmla="*/ 2066926 w 6499502"/>
              <a:gd name="connsiteY34" fmla="*/ 1882775 h 5940425"/>
              <a:gd name="connsiteX35" fmla="*/ 0 w 6499502"/>
              <a:gd name="connsiteY35" fmla="*/ 1882775 h 594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99502" h="5940425">
                <a:moveTo>
                  <a:pt x="4432576" y="4057650"/>
                </a:moveTo>
                <a:lnTo>
                  <a:pt x="6499502" y="4057650"/>
                </a:lnTo>
                <a:lnTo>
                  <a:pt x="6499502" y="5940425"/>
                </a:lnTo>
                <a:lnTo>
                  <a:pt x="4432576" y="5940425"/>
                </a:lnTo>
                <a:close/>
                <a:moveTo>
                  <a:pt x="2216288" y="4057650"/>
                </a:moveTo>
                <a:lnTo>
                  <a:pt x="4283214" y="4057650"/>
                </a:lnTo>
                <a:lnTo>
                  <a:pt x="4283214" y="5940425"/>
                </a:lnTo>
                <a:lnTo>
                  <a:pt x="2216288" y="5940425"/>
                </a:lnTo>
                <a:close/>
                <a:moveTo>
                  <a:pt x="0" y="4057650"/>
                </a:moveTo>
                <a:lnTo>
                  <a:pt x="2066926" y="4057650"/>
                </a:lnTo>
                <a:lnTo>
                  <a:pt x="2066926" y="5940425"/>
                </a:lnTo>
                <a:lnTo>
                  <a:pt x="0" y="5940425"/>
                </a:lnTo>
                <a:close/>
                <a:moveTo>
                  <a:pt x="4432576" y="2028825"/>
                </a:moveTo>
                <a:lnTo>
                  <a:pt x="6499502" y="2028825"/>
                </a:lnTo>
                <a:lnTo>
                  <a:pt x="6499502" y="3911600"/>
                </a:lnTo>
                <a:lnTo>
                  <a:pt x="4432576" y="3911600"/>
                </a:lnTo>
                <a:close/>
                <a:moveTo>
                  <a:pt x="2216288" y="2028825"/>
                </a:moveTo>
                <a:lnTo>
                  <a:pt x="4283214" y="2028825"/>
                </a:lnTo>
                <a:lnTo>
                  <a:pt x="4283214" y="3911600"/>
                </a:lnTo>
                <a:lnTo>
                  <a:pt x="2216288" y="3911600"/>
                </a:lnTo>
                <a:close/>
                <a:moveTo>
                  <a:pt x="0" y="2028825"/>
                </a:moveTo>
                <a:lnTo>
                  <a:pt x="2066926" y="2028825"/>
                </a:lnTo>
                <a:lnTo>
                  <a:pt x="2066926" y="3911600"/>
                </a:lnTo>
                <a:lnTo>
                  <a:pt x="0" y="3911600"/>
                </a:lnTo>
                <a:close/>
                <a:moveTo>
                  <a:pt x="4432576" y="0"/>
                </a:moveTo>
                <a:lnTo>
                  <a:pt x="6499502" y="0"/>
                </a:lnTo>
                <a:lnTo>
                  <a:pt x="6499502" y="1882775"/>
                </a:lnTo>
                <a:lnTo>
                  <a:pt x="4432576" y="1882775"/>
                </a:lnTo>
                <a:close/>
                <a:moveTo>
                  <a:pt x="2216288" y="0"/>
                </a:moveTo>
                <a:lnTo>
                  <a:pt x="4283214" y="0"/>
                </a:lnTo>
                <a:lnTo>
                  <a:pt x="4283214" y="1882775"/>
                </a:lnTo>
                <a:lnTo>
                  <a:pt x="2216288" y="1882775"/>
                </a:lnTo>
                <a:close/>
                <a:moveTo>
                  <a:pt x="0" y="0"/>
                </a:moveTo>
                <a:lnTo>
                  <a:pt x="2066926" y="0"/>
                </a:lnTo>
                <a:lnTo>
                  <a:pt x="2066926" y="1882775"/>
                </a:lnTo>
                <a:lnTo>
                  <a:pt x="0" y="188277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</p:spPr>
        <p:txBody>
          <a:bodyPr anchor="ctr"/>
          <a:lstStyle>
            <a:lvl1pPr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B43515-5C7A-4125-B76D-8A24D2BBE5EC}"/>
              </a:ext>
            </a:extLst>
          </p:cNvPr>
          <p:cNvSpPr/>
          <p:nvPr userDrawn="1"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9A713B-4176-4C86-9E87-4ADBD6F444FB}"/>
              </a:ext>
            </a:extLst>
          </p:cNvPr>
          <p:cNvSpPr/>
          <p:nvPr userDrawn="1"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3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</p:spPr>
        <p:txBody>
          <a:bodyPr anchor="ctr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A0623C-0B34-4074-8AA0-6428A5AF07A3}"/>
              </a:ext>
            </a:extLst>
          </p:cNvPr>
          <p:cNvSpPr/>
          <p:nvPr userDrawn="1"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B5D335A5-A601-4D8A-AEF5-F34792FF56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71474" y="260351"/>
            <a:ext cx="11520489" cy="5940424"/>
          </a:xfrm>
          <a:custGeom>
            <a:avLst/>
            <a:gdLst>
              <a:gd name="connsiteX0" fmla="*/ 9344026 w 11520489"/>
              <a:gd name="connsiteY0" fmla="*/ 3657598 h 5940424"/>
              <a:gd name="connsiteX1" fmla="*/ 11520489 w 11520489"/>
              <a:gd name="connsiteY1" fmla="*/ 3657598 h 5940424"/>
              <a:gd name="connsiteX2" fmla="*/ 11520489 w 11520489"/>
              <a:gd name="connsiteY2" fmla="*/ 5940424 h 5940424"/>
              <a:gd name="connsiteX3" fmla="*/ 9344026 w 11520489"/>
              <a:gd name="connsiteY3" fmla="*/ 5940424 h 5940424"/>
              <a:gd name="connsiteX4" fmla="*/ 9344026 w 11520489"/>
              <a:gd name="connsiteY4" fmla="*/ 2066924 h 5940424"/>
              <a:gd name="connsiteX5" fmla="*/ 11520489 w 11520489"/>
              <a:gd name="connsiteY5" fmla="*/ 2066924 h 5940424"/>
              <a:gd name="connsiteX6" fmla="*/ 11520489 w 11520489"/>
              <a:gd name="connsiteY6" fmla="*/ 3578224 h 5940424"/>
              <a:gd name="connsiteX7" fmla="*/ 9344026 w 11520489"/>
              <a:gd name="connsiteY7" fmla="*/ 3578224 h 5940424"/>
              <a:gd name="connsiteX8" fmla="*/ 7097365 w 11520489"/>
              <a:gd name="connsiteY8" fmla="*/ 2066924 h 5940424"/>
              <a:gd name="connsiteX9" fmla="*/ 9273828 w 11520489"/>
              <a:gd name="connsiteY9" fmla="*/ 2066924 h 5940424"/>
              <a:gd name="connsiteX10" fmla="*/ 9273828 w 11520489"/>
              <a:gd name="connsiteY10" fmla="*/ 3578224 h 5940424"/>
              <a:gd name="connsiteX11" fmla="*/ 7097365 w 11520489"/>
              <a:gd name="connsiteY11" fmla="*/ 3578224 h 5940424"/>
              <a:gd name="connsiteX12" fmla="*/ 2604044 w 11520489"/>
              <a:gd name="connsiteY12" fmla="*/ 2066923 h 5940424"/>
              <a:gd name="connsiteX13" fmla="*/ 4780506 w 11520489"/>
              <a:gd name="connsiteY13" fmla="*/ 2066923 h 5940424"/>
              <a:gd name="connsiteX14" fmla="*/ 4780506 w 11520489"/>
              <a:gd name="connsiteY14" fmla="*/ 3578222 h 5940424"/>
              <a:gd name="connsiteX15" fmla="*/ 2604044 w 11520489"/>
              <a:gd name="connsiteY15" fmla="*/ 3578222 h 5940424"/>
              <a:gd name="connsiteX16" fmla="*/ 0 w 11520489"/>
              <a:gd name="connsiteY16" fmla="*/ 2066923 h 5940424"/>
              <a:gd name="connsiteX17" fmla="*/ 2533843 w 11520489"/>
              <a:gd name="connsiteY17" fmla="*/ 2066923 h 5940424"/>
              <a:gd name="connsiteX18" fmla="*/ 2533843 w 11520489"/>
              <a:gd name="connsiteY18" fmla="*/ 3578222 h 5940424"/>
              <a:gd name="connsiteX19" fmla="*/ 0 w 11520489"/>
              <a:gd name="connsiteY19" fmla="*/ 3578222 h 5940424"/>
              <a:gd name="connsiteX20" fmla="*/ 2604046 w 11520489"/>
              <a:gd name="connsiteY20" fmla="*/ 0 h 5940424"/>
              <a:gd name="connsiteX21" fmla="*/ 4780509 w 11520489"/>
              <a:gd name="connsiteY21" fmla="*/ 0 h 5940424"/>
              <a:gd name="connsiteX22" fmla="*/ 4780509 w 11520489"/>
              <a:gd name="connsiteY22" fmla="*/ 1987550 h 5940424"/>
              <a:gd name="connsiteX23" fmla="*/ 2604046 w 11520489"/>
              <a:gd name="connsiteY23" fmla="*/ 1987550 h 5940424"/>
              <a:gd name="connsiteX24" fmla="*/ 2 w 11520489"/>
              <a:gd name="connsiteY24" fmla="*/ 0 h 5940424"/>
              <a:gd name="connsiteX25" fmla="*/ 2533845 w 11520489"/>
              <a:gd name="connsiteY25" fmla="*/ 0 h 5940424"/>
              <a:gd name="connsiteX26" fmla="*/ 2533845 w 11520489"/>
              <a:gd name="connsiteY26" fmla="*/ 1987550 h 5940424"/>
              <a:gd name="connsiteX27" fmla="*/ 2 w 11520489"/>
              <a:gd name="connsiteY27" fmla="*/ 1987550 h 5940424"/>
              <a:gd name="connsiteX28" fmla="*/ 7097365 w 11520489"/>
              <a:gd name="connsiteY28" fmla="*/ 0 h 5940424"/>
              <a:gd name="connsiteX29" fmla="*/ 9273828 w 11520489"/>
              <a:gd name="connsiteY29" fmla="*/ 0 h 5940424"/>
              <a:gd name="connsiteX30" fmla="*/ 9273828 w 11520489"/>
              <a:gd name="connsiteY30" fmla="*/ 1987550 h 5940424"/>
              <a:gd name="connsiteX31" fmla="*/ 7097365 w 11520489"/>
              <a:gd name="connsiteY31" fmla="*/ 1987550 h 5940424"/>
              <a:gd name="connsiteX32" fmla="*/ 4850705 w 11520489"/>
              <a:gd name="connsiteY32" fmla="*/ 0 h 5940424"/>
              <a:gd name="connsiteX33" fmla="*/ 7027168 w 11520489"/>
              <a:gd name="connsiteY33" fmla="*/ 0 h 5940424"/>
              <a:gd name="connsiteX34" fmla="*/ 7027168 w 11520489"/>
              <a:gd name="connsiteY34" fmla="*/ 1987550 h 5940424"/>
              <a:gd name="connsiteX35" fmla="*/ 4850705 w 11520489"/>
              <a:gd name="connsiteY35" fmla="*/ 1987550 h 5940424"/>
              <a:gd name="connsiteX36" fmla="*/ 9344025 w 11520489"/>
              <a:gd name="connsiteY36" fmla="*/ 0 h 5940424"/>
              <a:gd name="connsiteX37" fmla="*/ 11520488 w 11520489"/>
              <a:gd name="connsiteY37" fmla="*/ 0 h 5940424"/>
              <a:gd name="connsiteX38" fmla="*/ 11520488 w 11520489"/>
              <a:gd name="connsiteY38" fmla="*/ 1987550 h 5940424"/>
              <a:gd name="connsiteX39" fmla="*/ 9344025 w 11520489"/>
              <a:gd name="connsiteY39" fmla="*/ 1987550 h 5940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520489" h="5940424">
                <a:moveTo>
                  <a:pt x="9344026" y="3657598"/>
                </a:moveTo>
                <a:lnTo>
                  <a:pt x="11520489" y="3657598"/>
                </a:lnTo>
                <a:lnTo>
                  <a:pt x="11520489" y="5940424"/>
                </a:lnTo>
                <a:lnTo>
                  <a:pt x="9344026" y="5940424"/>
                </a:lnTo>
                <a:close/>
                <a:moveTo>
                  <a:pt x="9344026" y="2066924"/>
                </a:moveTo>
                <a:lnTo>
                  <a:pt x="11520489" y="2066924"/>
                </a:lnTo>
                <a:lnTo>
                  <a:pt x="11520489" y="3578224"/>
                </a:lnTo>
                <a:lnTo>
                  <a:pt x="9344026" y="3578224"/>
                </a:lnTo>
                <a:close/>
                <a:moveTo>
                  <a:pt x="7097365" y="2066924"/>
                </a:moveTo>
                <a:lnTo>
                  <a:pt x="9273828" y="2066924"/>
                </a:lnTo>
                <a:lnTo>
                  <a:pt x="9273828" y="3578224"/>
                </a:lnTo>
                <a:lnTo>
                  <a:pt x="7097365" y="3578224"/>
                </a:lnTo>
                <a:close/>
                <a:moveTo>
                  <a:pt x="2604044" y="2066923"/>
                </a:moveTo>
                <a:lnTo>
                  <a:pt x="4780506" y="2066923"/>
                </a:lnTo>
                <a:lnTo>
                  <a:pt x="4780506" y="3578222"/>
                </a:lnTo>
                <a:lnTo>
                  <a:pt x="2604044" y="3578222"/>
                </a:lnTo>
                <a:close/>
                <a:moveTo>
                  <a:pt x="0" y="2066923"/>
                </a:moveTo>
                <a:lnTo>
                  <a:pt x="2533843" y="2066923"/>
                </a:lnTo>
                <a:lnTo>
                  <a:pt x="2533843" y="3578222"/>
                </a:lnTo>
                <a:lnTo>
                  <a:pt x="0" y="3578222"/>
                </a:lnTo>
                <a:close/>
                <a:moveTo>
                  <a:pt x="2604046" y="0"/>
                </a:moveTo>
                <a:lnTo>
                  <a:pt x="4780509" y="0"/>
                </a:lnTo>
                <a:lnTo>
                  <a:pt x="4780509" y="1987550"/>
                </a:lnTo>
                <a:lnTo>
                  <a:pt x="2604046" y="1987550"/>
                </a:lnTo>
                <a:close/>
                <a:moveTo>
                  <a:pt x="2" y="0"/>
                </a:moveTo>
                <a:lnTo>
                  <a:pt x="2533845" y="0"/>
                </a:lnTo>
                <a:lnTo>
                  <a:pt x="2533845" y="1987550"/>
                </a:lnTo>
                <a:lnTo>
                  <a:pt x="2" y="1987550"/>
                </a:lnTo>
                <a:close/>
                <a:moveTo>
                  <a:pt x="7097365" y="0"/>
                </a:moveTo>
                <a:lnTo>
                  <a:pt x="9273828" y="0"/>
                </a:lnTo>
                <a:lnTo>
                  <a:pt x="9273828" y="1987550"/>
                </a:lnTo>
                <a:lnTo>
                  <a:pt x="7097365" y="1987550"/>
                </a:lnTo>
                <a:close/>
                <a:moveTo>
                  <a:pt x="4850705" y="0"/>
                </a:moveTo>
                <a:lnTo>
                  <a:pt x="7027168" y="0"/>
                </a:lnTo>
                <a:lnTo>
                  <a:pt x="7027168" y="1987550"/>
                </a:lnTo>
                <a:lnTo>
                  <a:pt x="4850705" y="1987550"/>
                </a:lnTo>
                <a:close/>
                <a:moveTo>
                  <a:pt x="9344025" y="0"/>
                </a:moveTo>
                <a:lnTo>
                  <a:pt x="11520488" y="0"/>
                </a:lnTo>
                <a:lnTo>
                  <a:pt x="11520488" y="1987550"/>
                </a:lnTo>
                <a:lnTo>
                  <a:pt x="9344025" y="1987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83340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497887-B1EF-4184-95F4-276A92D54B8F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2FFEDF-1F62-45E5-8000-9689D9DFC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10129-98D8-456D-9925-F02A38DE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3E3CFC-9652-4E07-82D7-0EC3304CAA1F}"/>
              </a:ext>
            </a:extLst>
          </p:cNvPr>
          <p:cNvSpPr/>
          <p:nvPr userDrawn="1"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30D70C6-13FD-45D4-8FB6-26C56B8FF2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260350"/>
            <a:ext cx="11520488" cy="365759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0ED78A-2A17-41C4-9030-D406C56DDF4A}"/>
              </a:ext>
            </a:extLst>
          </p:cNvPr>
          <p:cNvSpPr/>
          <p:nvPr userDrawn="1"/>
        </p:nvSpPr>
        <p:spPr>
          <a:xfrm>
            <a:off x="5795961" y="3914082"/>
            <a:ext cx="600075" cy="2918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582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A6C789F-805A-4494-8430-C63414191AC2}"/>
              </a:ext>
            </a:extLst>
          </p:cNvPr>
          <p:cNvSpPr/>
          <p:nvPr userDrawn="1"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026" y="1724025"/>
            <a:ext cx="314325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282" y="1712119"/>
            <a:ext cx="3142800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67163" y="1233488"/>
            <a:ext cx="4257675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6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A73287-EED0-4EEC-8007-E2C13366027B}"/>
              </a:ext>
            </a:extLst>
          </p:cNvPr>
          <p:cNvSpPr/>
          <p:nvPr userDrawn="1"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1357414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757863" cy="24156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B9795E85-7B91-41BB-9DF4-A4893AA48FF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0775" y="3967163"/>
            <a:ext cx="5619750" cy="24145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48474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18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08BC1-7ABB-42C8-B268-3C6F4FD455DE}"/>
              </a:ext>
            </a:extLst>
          </p:cNvPr>
          <p:cNvSpPr/>
          <p:nvPr userDrawn="1"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500" y="0"/>
            <a:ext cx="6034088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4A5F51-C7E6-44CC-ADF3-1C83AA35D0DC}"/>
              </a:ext>
            </a:extLst>
          </p:cNvPr>
          <p:cNvSpPr/>
          <p:nvPr userDrawn="1"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85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4DC80855-A1B8-4B65-B6F6-2AA6239EC2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8" cy="2381361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372D75-4BAD-4C47-AE7D-0F2711031EEC}"/>
              </a:ext>
            </a:extLst>
          </p:cNvPr>
          <p:cNvSpPr/>
          <p:nvPr userDrawn="1"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3054" y="3808206"/>
            <a:ext cx="5255193" cy="240486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2406" y="3808236"/>
            <a:ext cx="5256000" cy="24048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5E3050-1157-4448-A84E-5AC72FC84A7F}"/>
              </a:ext>
            </a:extLst>
          </p:cNvPr>
          <p:cNvCxnSpPr/>
          <p:nvPr userDrawn="1"/>
        </p:nvCxnSpPr>
        <p:spPr>
          <a:xfrm>
            <a:off x="6131719" y="3774712"/>
            <a:ext cx="0" cy="247184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386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5DEB4D-1697-4E72-B2BF-F5EA1EF3B009}"/>
              </a:ext>
            </a:extLst>
          </p:cNvPr>
          <p:cNvSpPr/>
          <p:nvPr userDrawn="1"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09563" y="3118775"/>
            <a:ext cx="2927311" cy="3081999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475" y="3118776"/>
            <a:ext cx="2926800" cy="308192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84421AF3-217F-49BD-BF47-1140F3F445D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8415" y="-4277"/>
            <a:ext cx="7283585" cy="6204974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75378D9-445B-4812-AE73-9B2CF92DCDF1}"/>
              </a:ext>
            </a:extLst>
          </p:cNvPr>
          <p:cNvSpPr/>
          <p:nvPr userDrawn="1"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569B8CC-B741-4501-A871-F6CC58941F5C}"/>
              </a:ext>
            </a:extLst>
          </p:cNvPr>
          <p:cNvSpPr/>
          <p:nvPr userDrawn="1"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D9C5BC-5F16-4DC8-BAA3-30A378B7F5FB}"/>
              </a:ext>
            </a:extLst>
          </p:cNvPr>
          <p:cNvCxnSpPr>
            <a:cxnSpLocks/>
          </p:cNvCxnSpPr>
          <p:nvPr userDrawn="1"/>
        </p:nvCxnSpPr>
        <p:spPr>
          <a:xfrm>
            <a:off x="3452019" y="3106075"/>
            <a:ext cx="0" cy="30947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2F0E9B02-FBE7-4B3F-833A-FCDE146B2DAD}"/>
              </a:ext>
            </a:extLst>
          </p:cNvPr>
          <p:cNvSpPr/>
          <p:nvPr userDrawn="1"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8960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BCBF1-64A6-4051-BC31-B793E99731A6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73E3AB81-FB3C-492F-8AB9-CFC37EECC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11520488" cy="61214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2C4CC9-6F35-4EBF-857F-EBD298D77347}"/>
              </a:ext>
            </a:extLst>
          </p:cNvPr>
          <p:cNvSpPr/>
          <p:nvPr userDrawn="1"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D54A23-014A-49B4-9E28-7641C8A4F0C1}"/>
              </a:ext>
            </a:extLst>
          </p:cNvPr>
          <p:cNvSpPr/>
          <p:nvPr userDrawn="1"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3A6AA5-A315-455E-B5C7-E53E3746E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</p:spPr>
        <p:txBody>
          <a:bodyPr anchor="ctr">
            <a:no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82A82-4FBE-4689-B739-692549B40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1116B-C8B0-450D-83F6-49C4ABB22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091" y="2424864"/>
            <a:ext cx="4132800" cy="28332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0534E-DE82-45F4-8E2E-DA97F1691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2820" y="2424864"/>
            <a:ext cx="4131850" cy="2832101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58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E1565-5B33-4914-9800-50B8400266FF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E438B2E-01A6-453B-928D-97D98438168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5756" y="260350"/>
            <a:ext cx="11520488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110570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404FC023-3732-4036-B4DA-F34DC45303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9194799 w 12191999"/>
              <a:gd name="connsiteY0" fmla="*/ 4114799 h 6108699"/>
              <a:gd name="connsiteX1" fmla="*/ 12191999 w 12191999"/>
              <a:gd name="connsiteY1" fmla="*/ 4114799 h 6108699"/>
              <a:gd name="connsiteX2" fmla="*/ 12191999 w 12191999"/>
              <a:gd name="connsiteY2" fmla="*/ 6108699 h 6108699"/>
              <a:gd name="connsiteX3" fmla="*/ 9194799 w 12191999"/>
              <a:gd name="connsiteY3" fmla="*/ 6108699 h 6108699"/>
              <a:gd name="connsiteX4" fmla="*/ 6129865 w 12191999"/>
              <a:gd name="connsiteY4" fmla="*/ 4114799 h 6108699"/>
              <a:gd name="connsiteX5" fmla="*/ 9127065 w 12191999"/>
              <a:gd name="connsiteY5" fmla="*/ 4114799 h 6108699"/>
              <a:gd name="connsiteX6" fmla="*/ 9127065 w 12191999"/>
              <a:gd name="connsiteY6" fmla="*/ 6108699 h 6108699"/>
              <a:gd name="connsiteX7" fmla="*/ 6129865 w 12191999"/>
              <a:gd name="connsiteY7" fmla="*/ 6108699 h 6108699"/>
              <a:gd name="connsiteX8" fmla="*/ 3064933 w 12191999"/>
              <a:gd name="connsiteY8" fmla="*/ 4114799 h 6108699"/>
              <a:gd name="connsiteX9" fmla="*/ 6062132 w 12191999"/>
              <a:gd name="connsiteY9" fmla="*/ 4114799 h 6108699"/>
              <a:gd name="connsiteX10" fmla="*/ 6062132 w 12191999"/>
              <a:gd name="connsiteY10" fmla="*/ 6108699 h 6108699"/>
              <a:gd name="connsiteX11" fmla="*/ 3064933 w 12191999"/>
              <a:gd name="connsiteY11" fmla="*/ 6108699 h 6108699"/>
              <a:gd name="connsiteX12" fmla="*/ 0 w 12191999"/>
              <a:gd name="connsiteY12" fmla="*/ 4114799 h 6108699"/>
              <a:gd name="connsiteX13" fmla="*/ 2997200 w 12191999"/>
              <a:gd name="connsiteY13" fmla="*/ 4114799 h 6108699"/>
              <a:gd name="connsiteX14" fmla="*/ 2997200 w 12191999"/>
              <a:gd name="connsiteY14" fmla="*/ 6108699 h 6108699"/>
              <a:gd name="connsiteX15" fmla="*/ 0 w 12191999"/>
              <a:gd name="connsiteY15" fmla="*/ 6108699 h 6108699"/>
              <a:gd name="connsiteX16" fmla="*/ 9194799 w 12191999"/>
              <a:gd name="connsiteY16" fmla="*/ 2057400 h 6108699"/>
              <a:gd name="connsiteX17" fmla="*/ 12191999 w 12191999"/>
              <a:gd name="connsiteY17" fmla="*/ 2057400 h 6108699"/>
              <a:gd name="connsiteX18" fmla="*/ 12191999 w 12191999"/>
              <a:gd name="connsiteY18" fmla="*/ 4051299 h 6108699"/>
              <a:gd name="connsiteX19" fmla="*/ 9194799 w 12191999"/>
              <a:gd name="connsiteY19" fmla="*/ 4051299 h 6108699"/>
              <a:gd name="connsiteX20" fmla="*/ 6129865 w 12191999"/>
              <a:gd name="connsiteY20" fmla="*/ 2057400 h 6108699"/>
              <a:gd name="connsiteX21" fmla="*/ 9127065 w 12191999"/>
              <a:gd name="connsiteY21" fmla="*/ 2057400 h 6108699"/>
              <a:gd name="connsiteX22" fmla="*/ 9127065 w 12191999"/>
              <a:gd name="connsiteY22" fmla="*/ 4051299 h 6108699"/>
              <a:gd name="connsiteX23" fmla="*/ 6129865 w 12191999"/>
              <a:gd name="connsiteY23" fmla="*/ 4051299 h 6108699"/>
              <a:gd name="connsiteX24" fmla="*/ 3064934 w 12191999"/>
              <a:gd name="connsiteY24" fmla="*/ 2057400 h 6108699"/>
              <a:gd name="connsiteX25" fmla="*/ 6062132 w 12191999"/>
              <a:gd name="connsiteY25" fmla="*/ 2057400 h 6108699"/>
              <a:gd name="connsiteX26" fmla="*/ 6062132 w 12191999"/>
              <a:gd name="connsiteY26" fmla="*/ 4051299 h 6108699"/>
              <a:gd name="connsiteX27" fmla="*/ 3064934 w 12191999"/>
              <a:gd name="connsiteY27" fmla="*/ 4051299 h 6108699"/>
              <a:gd name="connsiteX28" fmla="*/ 0 w 12191999"/>
              <a:gd name="connsiteY28" fmla="*/ 2057400 h 6108699"/>
              <a:gd name="connsiteX29" fmla="*/ 2997200 w 12191999"/>
              <a:gd name="connsiteY29" fmla="*/ 2057400 h 6108699"/>
              <a:gd name="connsiteX30" fmla="*/ 2997200 w 12191999"/>
              <a:gd name="connsiteY30" fmla="*/ 4051299 h 6108699"/>
              <a:gd name="connsiteX31" fmla="*/ 0 w 12191999"/>
              <a:gd name="connsiteY31" fmla="*/ 4051299 h 6108699"/>
              <a:gd name="connsiteX32" fmla="*/ 9194799 w 12191999"/>
              <a:gd name="connsiteY32" fmla="*/ 0 h 6108699"/>
              <a:gd name="connsiteX33" fmla="*/ 12191999 w 12191999"/>
              <a:gd name="connsiteY33" fmla="*/ 0 h 6108699"/>
              <a:gd name="connsiteX34" fmla="*/ 12191999 w 12191999"/>
              <a:gd name="connsiteY34" fmla="*/ 1993900 h 6108699"/>
              <a:gd name="connsiteX35" fmla="*/ 9194799 w 12191999"/>
              <a:gd name="connsiteY35" fmla="*/ 1993900 h 6108699"/>
              <a:gd name="connsiteX36" fmla="*/ 6129865 w 12191999"/>
              <a:gd name="connsiteY36" fmla="*/ 0 h 6108699"/>
              <a:gd name="connsiteX37" fmla="*/ 9127065 w 12191999"/>
              <a:gd name="connsiteY37" fmla="*/ 0 h 6108699"/>
              <a:gd name="connsiteX38" fmla="*/ 9127065 w 12191999"/>
              <a:gd name="connsiteY38" fmla="*/ 1993900 h 6108699"/>
              <a:gd name="connsiteX39" fmla="*/ 6129865 w 12191999"/>
              <a:gd name="connsiteY39" fmla="*/ 1993900 h 6108699"/>
              <a:gd name="connsiteX40" fmla="*/ 3064934 w 12191999"/>
              <a:gd name="connsiteY40" fmla="*/ 0 h 6108699"/>
              <a:gd name="connsiteX41" fmla="*/ 6062132 w 12191999"/>
              <a:gd name="connsiteY41" fmla="*/ 0 h 6108699"/>
              <a:gd name="connsiteX42" fmla="*/ 6062132 w 12191999"/>
              <a:gd name="connsiteY42" fmla="*/ 1993900 h 6108699"/>
              <a:gd name="connsiteX43" fmla="*/ 3064934 w 12191999"/>
              <a:gd name="connsiteY43" fmla="*/ 1993900 h 6108699"/>
              <a:gd name="connsiteX44" fmla="*/ 1 w 12191999"/>
              <a:gd name="connsiteY44" fmla="*/ 0 h 6108699"/>
              <a:gd name="connsiteX45" fmla="*/ 2997201 w 12191999"/>
              <a:gd name="connsiteY45" fmla="*/ 0 h 6108699"/>
              <a:gd name="connsiteX46" fmla="*/ 2997201 w 12191999"/>
              <a:gd name="connsiteY46" fmla="*/ 1993900 h 6108699"/>
              <a:gd name="connsiteX47" fmla="*/ 1 w 12191999"/>
              <a:gd name="connsiteY47" fmla="*/ 1993900 h 6108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191999" h="6108699">
                <a:moveTo>
                  <a:pt x="9194799" y="4114799"/>
                </a:moveTo>
                <a:lnTo>
                  <a:pt x="12191999" y="4114799"/>
                </a:lnTo>
                <a:lnTo>
                  <a:pt x="12191999" y="6108699"/>
                </a:lnTo>
                <a:lnTo>
                  <a:pt x="9194799" y="6108699"/>
                </a:lnTo>
                <a:close/>
                <a:moveTo>
                  <a:pt x="6129865" y="4114799"/>
                </a:moveTo>
                <a:lnTo>
                  <a:pt x="9127065" y="4114799"/>
                </a:lnTo>
                <a:lnTo>
                  <a:pt x="9127065" y="6108699"/>
                </a:lnTo>
                <a:lnTo>
                  <a:pt x="6129865" y="6108699"/>
                </a:lnTo>
                <a:close/>
                <a:moveTo>
                  <a:pt x="3064933" y="4114799"/>
                </a:moveTo>
                <a:lnTo>
                  <a:pt x="6062132" y="4114799"/>
                </a:lnTo>
                <a:lnTo>
                  <a:pt x="6062132" y="6108699"/>
                </a:lnTo>
                <a:lnTo>
                  <a:pt x="3064933" y="6108699"/>
                </a:lnTo>
                <a:close/>
                <a:moveTo>
                  <a:pt x="0" y="4114799"/>
                </a:moveTo>
                <a:lnTo>
                  <a:pt x="2997200" y="4114799"/>
                </a:lnTo>
                <a:lnTo>
                  <a:pt x="2997200" y="6108699"/>
                </a:lnTo>
                <a:lnTo>
                  <a:pt x="0" y="6108699"/>
                </a:lnTo>
                <a:close/>
                <a:moveTo>
                  <a:pt x="9194799" y="2057400"/>
                </a:moveTo>
                <a:lnTo>
                  <a:pt x="12191999" y="2057400"/>
                </a:lnTo>
                <a:lnTo>
                  <a:pt x="12191999" y="4051299"/>
                </a:lnTo>
                <a:lnTo>
                  <a:pt x="9194799" y="4051299"/>
                </a:lnTo>
                <a:close/>
                <a:moveTo>
                  <a:pt x="6129865" y="2057400"/>
                </a:moveTo>
                <a:lnTo>
                  <a:pt x="9127065" y="2057400"/>
                </a:lnTo>
                <a:lnTo>
                  <a:pt x="9127065" y="4051299"/>
                </a:lnTo>
                <a:lnTo>
                  <a:pt x="6129865" y="4051299"/>
                </a:lnTo>
                <a:close/>
                <a:moveTo>
                  <a:pt x="3064934" y="2057400"/>
                </a:moveTo>
                <a:lnTo>
                  <a:pt x="6062132" y="2057400"/>
                </a:lnTo>
                <a:lnTo>
                  <a:pt x="6062132" y="4051299"/>
                </a:lnTo>
                <a:lnTo>
                  <a:pt x="3064934" y="4051299"/>
                </a:lnTo>
                <a:close/>
                <a:moveTo>
                  <a:pt x="0" y="2057400"/>
                </a:moveTo>
                <a:lnTo>
                  <a:pt x="2997200" y="2057400"/>
                </a:lnTo>
                <a:lnTo>
                  <a:pt x="2997200" y="4051299"/>
                </a:lnTo>
                <a:lnTo>
                  <a:pt x="0" y="4051299"/>
                </a:lnTo>
                <a:close/>
                <a:moveTo>
                  <a:pt x="9194799" y="0"/>
                </a:moveTo>
                <a:lnTo>
                  <a:pt x="12191999" y="0"/>
                </a:lnTo>
                <a:lnTo>
                  <a:pt x="12191999" y="1993900"/>
                </a:lnTo>
                <a:lnTo>
                  <a:pt x="9194799" y="1993900"/>
                </a:lnTo>
                <a:close/>
                <a:moveTo>
                  <a:pt x="6129865" y="0"/>
                </a:moveTo>
                <a:lnTo>
                  <a:pt x="9127065" y="0"/>
                </a:lnTo>
                <a:lnTo>
                  <a:pt x="9127065" y="1993900"/>
                </a:lnTo>
                <a:lnTo>
                  <a:pt x="6129865" y="1993900"/>
                </a:lnTo>
                <a:close/>
                <a:moveTo>
                  <a:pt x="3064934" y="0"/>
                </a:moveTo>
                <a:lnTo>
                  <a:pt x="6062132" y="0"/>
                </a:lnTo>
                <a:lnTo>
                  <a:pt x="6062132" y="1993900"/>
                </a:lnTo>
                <a:lnTo>
                  <a:pt x="3064934" y="1993900"/>
                </a:lnTo>
                <a:close/>
                <a:moveTo>
                  <a:pt x="1" y="0"/>
                </a:moveTo>
                <a:lnTo>
                  <a:pt x="2997201" y="0"/>
                </a:lnTo>
                <a:lnTo>
                  <a:pt x="2997201" y="1993900"/>
                </a:lnTo>
                <a:lnTo>
                  <a:pt x="1" y="19939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609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D9C7DFC2-3A77-4761-A9AF-98963C5CCA0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81575" y="260350"/>
            <a:ext cx="27400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73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233488"/>
            <a:ext cx="12192001" cy="439102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30468-CC2E-4430-88DD-81D548B988FA}"/>
              </a:ext>
            </a:extLst>
          </p:cNvPr>
          <p:cNvGrpSpPr/>
          <p:nvPr userDrawn="1"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6F92E0-2218-46A5-A183-84468D9B72A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B476586-864B-4C72-91AF-8CF8796C6DE8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8B3D026-83A3-4D78-8B11-A20A6F47170C}"/>
              </a:ext>
            </a:extLst>
          </p:cNvPr>
          <p:cNvSpPr/>
          <p:nvPr userDrawn="1"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59956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71FC10-F7C3-4841-A705-B83FDE093009}"/>
              </a:ext>
            </a:extLst>
          </p:cNvPr>
          <p:cNvSpPr/>
          <p:nvPr userDrawn="1"/>
        </p:nvSpPr>
        <p:spPr>
          <a:xfrm>
            <a:off x="9398000" y="0"/>
            <a:ext cx="2793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60350"/>
            <a:ext cx="11891963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5085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2466000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04445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F36B08A9-4F2C-4D72-A755-CBF0DAD5A4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51738" y="1233487"/>
            <a:ext cx="246490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86099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86099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18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63827" y="1233488"/>
            <a:ext cx="4828135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FAA6CD-8686-4F0E-9F34-3D74AC34027E}"/>
              </a:ext>
            </a:extLst>
          </p:cNvPr>
          <p:cNvSpPr/>
          <p:nvPr userDrawn="1"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5AFBAA-25FF-494A-937E-3DFC5F737803}"/>
              </a:ext>
            </a:extLst>
          </p:cNvPr>
          <p:cNvSpPr/>
          <p:nvPr userDrawn="1"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636" y="2623930"/>
            <a:ext cx="2986019" cy="34488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D8F79B-BFE6-4B3E-8853-5C61FDFF46D9}"/>
              </a:ext>
            </a:extLst>
          </p:cNvPr>
          <p:cNvSpPr/>
          <p:nvPr userDrawn="1"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B3569E-E4EC-433C-AFDA-E50961675D8F}"/>
              </a:ext>
            </a:extLst>
          </p:cNvPr>
          <p:cNvSpPr/>
          <p:nvPr userDrawn="1"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30620" y="1333189"/>
            <a:ext cx="2984400" cy="1074410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30620" y="2623930"/>
            <a:ext cx="2984400" cy="344888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85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443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9EF0319-0CF7-4AB8-BE69-FEE9B6C298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11520487" cy="49672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8" y="2910543"/>
            <a:ext cx="5058000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8" y="3523420"/>
            <a:ext cx="5058000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5142" y="2910543"/>
            <a:ext cx="5058397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5142" y="3523420"/>
            <a:ext cx="5058397" cy="218164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19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61797" y="3634443"/>
            <a:ext cx="5630165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1797" y="4247320"/>
            <a:ext cx="5630165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6" y="3634443"/>
            <a:ext cx="5582064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476" y="4247320"/>
            <a:ext cx="5582064" cy="195345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16CD8AAD-701B-4F23-AB47-6FC6807871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6" y="1593851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2B9551A7-E41A-4D0E-925B-71270CA0F3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1738" y="1593850"/>
            <a:ext cx="5582064" cy="19295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24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90C1024-E4C7-44C6-ADC4-870B3D482C3F}"/>
              </a:ext>
            </a:extLst>
          </p:cNvPr>
          <p:cNvSpPr/>
          <p:nvPr userDrawn="1"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B43705-0B3F-4F77-A8BB-08EC09D36A56}"/>
              </a:ext>
            </a:extLst>
          </p:cNvPr>
          <p:cNvSpPr/>
          <p:nvPr userDrawn="1"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BA5B3-8B1C-4C1C-B4EB-C9A8AC24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4C622-8EF1-4AE4-AB25-19D71A5C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A6524-3EAC-4E27-BF8E-8F87E480F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10169" y="3956706"/>
            <a:ext cx="5109021" cy="518457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FB94EC-1786-4ACB-B9A8-28216C7AB6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10169" y="4569583"/>
            <a:ext cx="5109021" cy="1412117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658D4-2F70-44A3-A7C3-BF6A1D7BE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836" y="1462743"/>
            <a:ext cx="5108400" cy="518457"/>
          </a:xfrm>
        </p:spPr>
        <p:txBody>
          <a:bodyPr anchor="ctr"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57B0C-62A3-4053-936D-9841C7D76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836" y="2075621"/>
            <a:ext cx="5108400" cy="139148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9DFBCB44-5019-402B-BEC3-12F7F5526F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0101" y="1271588"/>
            <a:ext cx="60120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8CD826C9-080C-4638-B261-376BD8B316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3758268"/>
            <a:ext cx="6011800" cy="240095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90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233488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9837" y="2227263"/>
            <a:ext cx="5572125" cy="3973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61614-E5E5-43DF-A12A-7BE84E58EE3B}"/>
              </a:ext>
            </a:extLst>
          </p:cNvPr>
          <p:cNvSpPr/>
          <p:nvPr userDrawn="1"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61B260-71A2-402A-A38D-FE2C484B7F99}"/>
              </a:ext>
            </a:extLst>
          </p:cNvPr>
          <p:cNvSpPr/>
          <p:nvPr userDrawn="1"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5380667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3348" y="1342395"/>
            <a:ext cx="52451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878641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451739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9" y="164210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9F3577-4130-4F32-9302-DA8838D30560}"/>
              </a:ext>
            </a:extLst>
          </p:cNvPr>
          <p:cNvSpPr/>
          <p:nvPr userDrawn="1"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571500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2429505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69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7699" y="1470977"/>
            <a:ext cx="5372097" cy="383984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748" y="1462403"/>
            <a:ext cx="5372097" cy="3856995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7699" y="5451475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54748" y="591502"/>
            <a:ext cx="5372096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noProof="0"/>
              <a:t>Add your text here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4B4D45-80E3-42F8-B437-4182608210C3}"/>
              </a:ext>
            </a:extLst>
          </p:cNvPr>
          <p:cNvGrpSpPr/>
          <p:nvPr userDrawn="1"/>
        </p:nvGrpSpPr>
        <p:grpSpPr>
          <a:xfrm>
            <a:off x="5387974" y="422433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70E361-AF23-4722-9250-CCF26B3C5884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DE16CED-9FCD-4407-99EF-FFBE689DA9F1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147081-5AFB-463F-B27C-7A0C4CA0573B}"/>
              </a:ext>
            </a:extLst>
          </p:cNvPr>
          <p:cNvGrpSpPr/>
          <p:nvPr userDrawn="1"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  <a:solidFill>
            <a:schemeClr val="accent6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24567E-B0AE-4E55-A5FB-3019A9598162}"/>
                </a:ext>
              </a:extLst>
            </p:cNvPr>
            <p:cNvSpPr/>
            <p:nvPr userDrawn="1"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918E6C0-B582-4943-9462-FE9740846585}"/>
                </a:ext>
              </a:extLst>
            </p:cNvPr>
            <p:cNvSpPr/>
            <p:nvPr userDrawn="1"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93388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19200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1" y="0"/>
            <a:ext cx="6019799" cy="685800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03732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65E0AE-C9AC-4E26-B4A4-DDEE620D89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023CF6-0A85-4867-A5CF-F75DDBC4C20A}"/>
              </a:ext>
            </a:extLst>
          </p:cNvPr>
          <p:cNvSpPr/>
          <p:nvPr userDrawn="1"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7E138685-E3C5-48A4-8460-3BEDDDEDA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260350"/>
            <a:ext cx="5618153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E2F46B-C34E-40D3-9D43-BBA43EDFC924}"/>
              </a:ext>
            </a:extLst>
          </p:cNvPr>
          <p:cNvSpPr/>
          <p:nvPr userDrawn="1"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6811C8C-D1DA-4EE5-888B-A30D6285BA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147" y="260350"/>
            <a:ext cx="5619600" cy="6300787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5B70BB-4776-4914-92C9-092579FD6E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5351" y="5008563"/>
            <a:ext cx="4910400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899736-796A-4B23-9534-D8784DD9A2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35593" y="5008563"/>
            <a:ext cx="4908708" cy="711200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37101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460C4-49C1-4270-BC58-5EEBC776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5BF167-B9E6-4F02-9FA8-3CA79D552F0E}"/>
              </a:ext>
            </a:extLst>
          </p:cNvPr>
          <p:cNvSpPr/>
          <p:nvPr userDrawn="1"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8694DE-D82B-49DB-8A45-D1DD4C9BCEF1}"/>
              </a:ext>
            </a:extLst>
          </p:cNvPr>
          <p:cNvSpPr/>
          <p:nvPr userDrawn="1"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07C1370-8D38-4641-8D37-30A1218A4372}"/>
              </a:ext>
            </a:extLst>
          </p:cNvPr>
          <p:cNvSpPr/>
          <p:nvPr userDrawn="1"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E3EDDE5-9B23-44D7-8546-0B2365B42B16}"/>
              </a:ext>
            </a:extLst>
          </p:cNvPr>
          <p:cNvCxnSpPr/>
          <p:nvPr userDrawn="1"/>
        </p:nvCxnSpPr>
        <p:spPr>
          <a:xfrm>
            <a:off x="591252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9D259D5-D3C0-4B60-B2D9-9B6DFFD270D8}"/>
              </a:ext>
            </a:extLst>
          </p:cNvPr>
          <p:cNvCxnSpPr/>
          <p:nvPr userDrawn="1"/>
        </p:nvCxnSpPr>
        <p:spPr>
          <a:xfrm>
            <a:off x="3505963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710C392-9E34-4640-AC70-210A1B8C47B5}"/>
              </a:ext>
            </a:extLst>
          </p:cNvPr>
          <p:cNvCxnSpPr/>
          <p:nvPr userDrawn="1"/>
        </p:nvCxnSpPr>
        <p:spPr>
          <a:xfrm>
            <a:off x="6420674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7A92E0B-B060-48FA-A650-36894FF4B216}"/>
              </a:ext>
            </a:extLst>
          </p:cNvPr>
          <p:cNvCxnSpPr/>
          <p:nvPr userDrawn="1"/>
        </p:nvCxnSpPr>
        <p:spPr>
          <a:xfrm>
            <a:off x="9335385" y="3721100"/>
            <a:ext cx="2336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D9056F2B-EAFD-4A57-BB92-D14816C84D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6300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3">
            <a:extLst>
              <a:ext uri="{FF2B5EF4-FFF2-40B4-BE49-F238E27FC236}">
                <a16:creationId xmlns:a16="http://schemas.microsoft.com/office/drawing/2014/main" id="{E65006DE-F797-4019-BB72-F484F9FE7E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9813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33">
            <a:extLst>
              <a:ext uri="{FF2B5EF4-FFF2-40B4-BE49-F238E27FC236}">
                <a16:creationId xmlns:a16="http://schemas.microsoft.com/office/drawing/2014/main" id="{0947D252-5545-4406-8764-B7712464DA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4524" y="1739900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33">
            <a:extLst>
              <a:ext uri="{FF2B5EF4-FFF2-40B4-BE49-F238E27FC236}">
                <a16:creationId xmlns:a16="http://schemas.microsoft.com/office/drawing/2014/main" id="{DD89F80C-C1D7-4F63-BAD2-F4EE1F9A162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59235" y="4263232"/>
            <a:ext cx="1689100" cy="1397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8BBFEC8-B6BE-4768-9284-26D98C06FF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0550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D12C79C2-427D-418B-8FFA-C27D8F2C986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05963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0FD568C4-A06D-4A56-B7D6-AF338F5C3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0674" y="3949700"/>
            <a:ext cx="2336800" cy="18542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Text Placeholder 39">
            <a:extLst>
              <a:ext uri="{FF2B5EF4-FFF2-40B4-BE49-F238E27FC236}">
                <a16:creationId xmlns:a16="http://schemas.microsoft.com/office/drawing/2014/main" id="{76B41443-1233-4172-B61C-7CC516D88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35385" y="1595835"/>
            <a:ext cx="2336800" cy="1854200"/>
          </a:xfrm>
        </p:spPr>
        <p:txBody>
          <a:bodyPr anchor="b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1080789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B607F24-5B01-4964-9736-E876BC347E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950CCA-59F9-4C47-A5BA-294E9EDCBABE}"/>
              </a:ext>
            </a:extLst>
          </p:cNvPr>
          <p:cNvSpPr/>
          <p:nvPr userDrawn="1"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4232AA-36A1-4A85-8868-9D12848EB106}"/>
              </a:ext>
            </a:extLst>
          </p:cNvPr>
          <p:cNvSpPr/>
          <p:nvPr userDrawn="1"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5D93-056D-486E-A634-890ECB9AF9C2}"/>
              </a:ext>
            </a:extLst>
          </p:cNvPr>
          <p:cNvSpPr/>
          <p:nvPr userDrawn="1"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67CD5E4-19A9-4EFD-BBF1-2B1FBC9BB9BD}"/>
              </a:ext>
            </a:extLst>
          </p:cNvPr>
          <p:cNvSpPr/>
          <p:nvPr userDrawn="1"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533582-AC3E-4F3B-9602-085EB97AD294}"/>
              </a:ext>
            </a:extLst>
          </p:cNvPr>
          <p:cNvSpPr/>
          <p:nvPr userDrawn="1"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F0B1BD9-4AC2-4549-9001-383664C7F224}"/>
              </a:ext>
            </a:extLst>
          </p:cNvPr>
          <p:cNvSpPr/>
          <p:nvPr userDrawn="1"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2B2DC05-AAD7-458D-B737-BE8CCA1FFA99}"/>
              </a:ext>
            </a:extLst>
          </p:cNvPr>
          <p:cNvSpPr/>
          <p:nvPr userDrawn="1"/>
        </p:nvSpPr>
        <p:spPr>
          <a:xfrm rot="5400000">
            <a:off x="9422986" y="1050373"/>
            <a:ext cx="298174" cy="185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E423C01B-EB10-48EF-8F1C-C2A7E1923E3E}"/>
              </a:ext>
            </a:extLst>
          </p:cNvPr>
          <p:cNvSpPr/>
          <p:nvPr userDrawn="1"/>
        </p:nvSpPr>
        <p:spPr>
          <a:xfrm rot="16200000">
            <a:off x="9238100" y="3336373"/>
            <a:ext cx="298174" cy="18525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B0D5D5D-BB46-489A-A006-03E52FDA0AB6}"/>
              </a:ext>
            </a:extLst>
          </p:cNvPr>
          <p:cNvSpPr/>
          <p:nvPr userDrawn="1"/>
        </p:nvSpPr>
        <p:spPr>
          <a:xfrm rot="5400000">
            <a:off x="9422986" y="5622373"/>
            <a:ext cx="298174" cy="185254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2D0DCA06-9544-45C9-BE22-EBB853AE75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33588" y="561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21403A13-F195-405D-B352-4B77969E35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21034" y="2847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33">
            <a:extLst>
              <a:ext uri="{FF2B5EF4-FFF2-40B4-BE49-F238E27FC236}">
                <a16:creationId xmlns:a16="http://schemas.microsoft.com/office/drawing/2014/main" id="{390C9BE2-4328-41D9-82FB-F6FEE7026C5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133588" y="5133678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6168473" cy="562451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39">
            <a:extLst>
              <a:ext uri="{FF2B5EF4-FFF2-40B4-BE49-F238E27FC236}">
                <a16:creationId xmlns:a16="http://schemas.microsoft.com/office/drawing/2014/main" id="{1EE624A7-7FE4-44DC-B710-D995C25C9C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6242" y="215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8" name="Text Placeholder 39">
            <a:extLst>
              <a:ext uri="{FF2B5EF4-FFF2-40B4-BE49-F238E27FC236}">
                <a16:creationId xmlns:a16="http://schemas.microsoft.com/office/drawing/2014/main" id="{34CC27D1-7AB7-4922-81C5-41E9C01BAAE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668059" y="2501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19" name="Text Placeholder 39">
            <a:extLst>
              <a:ext uri="{FF2B5EF4-FFF2-40B4-BE49-F238E27FC236}">
                <a16:creationId xmlns:a16="http://schemas.microsoft.com/office/drawing/2014/main" id="{03F0CFEB-33B8-47FE-BC44-44AF273543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6241" y="4787900"/>
            <a:ext cx="2336800" cy="185420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1425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A59197-7C21-44E6-8A97-DE0ABD1E6909}"/>
              </a:ext>
            </a:extLst>
          </p:cNvPr>
          <p:cNvSpPr/>
          <p:nvPr userDrawn="1"/>
        </p:nvSpPr>
        <p:spPr>
          <a:xfrm>
            <a:off x="0" y="0"/>
            <a:ext cx="64135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6500" y="472281"/>
            <a:ext cx="7175500" cy="591343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1779589"/>
            <a:ext cx="4416424" cy="218281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6" y="4079083"/>
            <a:ext cx="4416424" cy="976311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26B81-8882-4179-8C3A-BEA9BBEF2A62}"/>
              </a:ext>
            </a:extLst>
          </p:cNvPr>
          <p:cNvSpPr/>
          <p:nvPr userDrawn="1"/>
        </p:nvSpPr>
        <p:spPr>
          <a:xfrm>
            <a:off x="5021263" y="368300"/>
            <a:ext cx="3159760" cy="1166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64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5" y="1233488"/>
            <a:ext cx="11520487" cy="304975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Picture Placeholder 33">
            <a:extLst>
              <a:ext uri="{FF2B5EF4-FFF2-40B4-BE49-F238E27FC236}">
                <a16:creationId xmlns:a16="http://schemas.microsoft.com/office/drawing/2014/main" id="{917F3183-F8DC-409E-BDAF-E3190E5CC1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66711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8DCF90EE-8A0F-46BB-A8EC-27CB7826EB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08135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33">
            <a:extLst>
              <a:ext uri="{FF2B5EF4-FFF2-40B4-BE49-F238E27FC236}">
                <a16:creationId xmlns:a16="http://schemas.microsoft.com/office/drawing/2014/main" id="{4B6BCE84-A7A7-4701-966F-9F969C523C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74955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33">
            <a:extLst>
              <a:ext uri="{FF2B5EF4-FFF2-40B4-BE49-F238E27FC236}">
                <a16:creationId xmlns:a16="http://schemas.microsoft.com/office/drawing/2014/main" id="{2F810615-16AA-4D3F-93BB-1074BABE123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435088" y="2999731"/>
            <a:ext cx="1405742" cy="11626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E999B4-BC91-4EF5-915C-59E58E141134}"/>
              </a:ext>
            </a:extLst>
          </p:cNvPr>
          <p:cNvSpPr/>
          <p:nvPr userDrawn="1"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E3D72D1-545E-4FA9-B18F-DBE257DA9472}"/>
              </a:ext>
            </a:extLst>
          </p:cNvPr>
          <p:cNvSpPr/>
          <p:nvPr userDrawn="1"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1FF2C74-7F94-4D15-9530-4844CA0ABABA}"/>
              </a:ext>
            </a:extLst>
          </p:cNvPr>
          <p:cNvSpPr/>
          <p:nvPr userDrawn="1"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5048BF-5755-467D-94DA-799CD1A9ED70}"/>
              </a:ext>
            </a:extLst>
          </p:cNvPr>
          <p:cNvSpPr/>
          <p:nvPr userDrawn="1"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3C8488B4-AC1B-43A6-A416-3F5BC72456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91465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950DB978-3832-472D-9958-42D6A712EA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32888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7A9C8821-D3DD-40C3-83BD-38D1904057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74310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C3FC554A-BF67-40BD-BD4F-B2EA17BBD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5732" y="4598182"/>
            <a:ext cx="2156235" cy="1330436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2ECF54D-C7AE-4FFE-A9FA-ECD663CD2A09}"/>
              </a:ext>
            </a:extLst>
          </p:cNvPr>
          <p:cNvCxnSpPr>
            <a:cxnSpLocks/>
          </p:cNvCxnSpPr>
          <p:nvPr userDrawn="1"/>
        </p:nvCxnSpPr>
        <p:spPr>
          <a:xfrm>
            <a:off x="979920" y="4357837"/>
            <a:ext cx="2379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FB84BED-8481-4D23-AE06-31529215FE6C}"/>
              </a:ext>
            </a:extLst>
          </p:cNvPr>
          <p:cNvCxnSpPr>
            <a:cxnSpLocks/>
          </p:cNvCxnSpPr>
          <p:nvPr userDrawn="1"/>
        </p:nvCxnSpPr>
        <p:spPr>
          <a:xfrm>
            <a:off x="3621344" y="4357837"/>
            <a:ext cx="237932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A09D405-9228-4697-A91F-4E5A2B5B6512}"/>
              </a:ext>
            </a:extLst>
          </p:cNvPr>
          <p:cNvCxnSpPr>
            <a:cxnSpLocks/>
          </p:cNvCxnSpPr>
          <p:nvPr userDrawn="1"/>
        </p:nvCxnSpPr>
        <p:spPr>
          <a:xfrm>
            <a:off x="6262767" y="4357837"/>
            <a:ext cx="237932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45748A-37E1-4661-B50F-D1FCAF7F3088}"/>
              </a:ext>
            </a:extLst>
          </p:cNvPr>
          <p:cNvCxnSpPr>
            <a:cxnSpLocks/>
          </p:cNvCxnSpPr>
          <p:nvPr userDrawn="1"/>
        </p:nvCxnSpPr>
        <p:spPr>
          <a:xfrm>
            <a:off x="8904191" y="4357837"/>
            <a:ext cx="237932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872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Picture Placeholder 6">
            <a:extLst>
              <a:ext uri="{FF2B5EF4-FFF2-40B4-BE49-F238E27FC236}">
                <a16:creationId xmlns:a16="http://schemas.microsoft.com/office/drawing/2014/main" id="{7E57D58E-479C-4409-8D5F-7CAC3178A7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1476" y="1233488"/>
            <a:ext cx="4140890" cy="514826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748F93-9B1D-4874-A164-A654BF7D6C8C}"/>
              </a:ext>
            </a:extLst>
          </p:cNvPr>
          <p:cNvGrpSpPr/>
          <p:nvPr userDrawn="1"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AEF10CE-C943-4C6B-9DBF-5A0E63CDC89B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428B198-0637-4F15-900F-6709BFE4BDEA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F29A1B0-F4AB-4243-979A-50FADE3330EA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94F998-0FDF-4CA2-802E-4FCFA7674171}"/>
              </a:ext>
            </a:extLst>
          </p:cNvPr>
          <p:cNvGrpSpPr/>
          <p:nvPr userDrawn="1"/>
        </p:nvGrpSpPr>
        <p:grpSpPr>
          <a:xfrm>
            <a:off x="7090100" y="2462886"/>
            <a:ext cx="4801862" cy="2689468"/>
            <a:chOff x="4790661" y="2266122"/>
            <a:chExt cx="1918252" cy="28525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F0C0C8-87C4-49FB-B35B-E937E9D0BEC5}"/>
                </a:ext>
              </a:extLst>
            </p:cNvPr>
            <p:cNvCxnSpPr/>
            <p:nvPr userDrawn="1"/>
          </p:nvCxnSpPr>
          <p:spPr>
            <a:xfrm>
              <a:off x="4790661" y="226612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857C5D3-7E33-4894-8AC3-0FD1BEB12F40}"/>
                </a:ext>
              </a:extLst>
            </p:cNvPr>
            <p:cNvCxnSpPr/>
            <p:nvPr userDrawn="1"/>
          </p:nvCxnSpPr>
          <p:spPr>
            <a:xfrm>
              <a:off x="4790661" y="3692387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00BA9F8-92BF-42F0-BD46-D9B7E7422F75}"/>
                </a:ext>
              </a:extLst>
            </p:cNvPr>
            <p:cNvCxnSpPr/>
            <p:nvPr userDrawn="1"/>
          </p:nvCxnSpPr>
          <p:spPr>
            <a:xfrm>
              <a:off x="4790661" y="5118652"/>
              <a:ext cx="191825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66507" y="1463643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79CBA0C-6465-4209-AF3F-548A57F20C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6507" y="27417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99852211-6BD9-4B69-BBC9-F2181F272D2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6507" y="4069997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EF11D65-7095-41D2-9630-E2EB44552E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66507" y="5394355"/>
            <a:ext cx="4725455" cy="758822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7571" y="1437538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33">
            <a:extLst>
              <a:ext uri="{FF2B5EF4-FFF2-40B4-BE49-F238E27FC236}">
                <a16:creationId xmlns:a16="http://schemas.microsoft.com/office/drawing/2014/main" id="{9A1BE0BE-1FFD-445C-B6BA-E4A602D221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7571" y="27156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33">
            <a:extLst>
              <a:ext uri="{FF2B5EF4-FFF2-40B4-BE49-F238E27FC236}">
                <a16:creationId xmlns:a16="http://schemas.microsoft.com/office/drawing/2014/main" id="{B577AF17-6C7E-48B9-B267-0874B232A71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227571" y="4043892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33">
            <a:extLst>
              <a:ext uri="{FF2B5EF4-FFF2-40B4-BE49-F238E27FC236}">
                <a16:creationId xmlns:a16="http://schemas.microsoft.com/office/drawing/2014/main" id="{98A01AB1-3434-46C7-B1B3-90AFD4B1799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227571" y="5368250"/>
            <a:ext cx="1147325" cy="8110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0925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AF541B1-4F4B-40BC-BF0B-B80864399D0C}"/>
              </a:ext>
            </a:extLst>
          </p:cNvPr>
          <p:cNvSpPr/>
          <p:nvPr userDrawn="1"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837A4A-8DA3-4F45-9468-2C7DE5B35803}"/>
              </a:ext>
            </a:extLst>
          </p:cNvPr>
          <p:cNvSpPr/>
          <p:nvPr userDrawn="1"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CA034F-F360-4CF5-B944-C16768254C5A}"/>
              </a:ext>
            </a:extLst>
          </p:cNvPr>
          <p:cNvSpPr/>
          <p:nvPr userDrawn="1"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5473" y="1713955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01639-D8FA-4F18-8FE5-E923F5A1BB48}"/>
              </a:ext>
            </a:extLst>
          </p:cNvPr>
          <p:cNvSpPr/>
          <p:nvPr userDrawn="1"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02D09E-3C25-405E-BF24-A884A07C224A}"/>
              </a:ext>
            </a:extLst>
          </p:cNvPr>
          <p:cNvSpPr/>
          <p:nvPr userDrawn="1"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 Placeholder 39">
            <a:extLst>
              <a:ext uri="{FF2B5EF4-FFF2-40B4-BE49-F238E27FC236}">
                <a16:creationId xmlns:a16="http://schemas.microsoft.com/office/drawing/2014/main" id="{9760B601-DCBC-47C8-95BE-A5DFCCBAD0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0245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5" name="Text Placeholder 39">
            <a:extLst>
              <a:ext uri="{FF2B5EF4-FFF2-40B4-BE49-F238E27FC236}">
                <a16:creationId xmlns:a16="http://schemas.microsoft.com/office/drawing/2014/main" id="{33BDF68D-A417-4526-95BD-83DC0A4FA5B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00245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C6F0F84-9668-4EA8-A3F5-3AD5AED3EFDD}"/>
              </a:ext>
            </a:extLst>
          </p:cNvPr>
          <p:cNvSpPr/>
          <p:nvPr userDrawn="1"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CCFCB-4EAD-47A3-8F4A-307EE022DD53}"/>
              </a:ext>
            </a:extLst>
          </p:cNvPr>
          <p:cNvSpPr/>
          <p:nvPr userDrawn="1"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 Placeholder 39">
            <a:extLst>
              <a:ext uri="{FF2B5EF4-FFF2-40B4-BE49-F238E27FC236}">
                <a16:creationId xmlns:a16="http://schemas.microsoft.com/office/drawing/2014/main" id="{058CD71F-A7E3-4F68-ADE3-4E6B1BAE31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19398" y="1460126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0" name="Text Placeholder 39">
            <a:extLst>
              <a:ext uri="{FF2B5EF4-FFF2-40B4-BE49-F238E27FC236}">
                <a16:creationId xmlns:a16="http://schemas.microsoft.com/office/drawing/2014/main" id="{6EC40EC2-3775-4AF2-965D-0235107D834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9398" y="3999809"/>
            <a:ext cx="3002880" cy="1974324"/>
          </a:xfrm>
        </p:spPr>
        <p:txBody>
          <a:bodyPr anchor="ctr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51" name="Picture Placeholder 33">
            <a:extLst>
              <a:ext uri="{FF2B5EF4-FFF2-40B4-BE49-F238E27FC236}">
                <a16:creationId xmlns:a16="http://schemas.microsoft.com/office/drawing/2014/main" id="{F196EA03-E36C-4E2A-A82F-8FA76EC2DBF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15473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33">
            <a:extLst>
              <a:ext uri="{FF2B5EF4-FFF2-40B4-BE49-F238E27FC236}">
                <a16:creationId xmlns:a16="http://schemas.microsoft.com/office/drawing/2014/main" id="{9A754FAD-4B3A-4A76-9F0D-84DA72FD822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15151" y="4253638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33">
            <a:extLst>
              <a:ext uri="{FF2B5EF4-FFF2-40B4-BE49-F238E27FC236}">
                <a16:creationId xmlns:a16="http://schemas.microsoft.com/office/drawing/2014/main" id="{7A45718F-1012-47C4-BF29-7462E5C6CB9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415151" y="1713954"/>
            <a:ext cx="1805204" cy="14666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2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DD2DC66-11E4-4714-A8DE-E8AC34D49655}"/>
              </a:ext>
            </a:extLst>
          </p:cNvPr>
          <p:cNvSpPr/>
          <p:nvPr userDrawn="1"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D9ECBB-3A0A-409C-B1C0-C8F4C3087894}"/>
              </a:ext>
            </a:extLst>
          </p:cNvPr>
          <p:cNvSpPr/>
          <p:nvPr userDrawn="1"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B4FA2C-0414-484D-95CD-C5E17E33E238}"/>
              </a:ext>
            </a:extLst>
          </p:cNvPr>
          <p:cNvSpPr/>
          <p:nvPr userDrawn="1"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0DE753-6478-4950-8F99-15952FCB6521}"/>
              </a:ext>
            </a:extLst>
          </p:cNvPr>
          <p:cNvSpPr/>
          <p:nvPr userDrawn="1"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761485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1474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1474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16099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6099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60723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60723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205350" y="4302782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205350" y="5058156"/>
            <a:ext cx="2686613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84734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BB81E01-55F6-44A7-8ACB-B172EA0F9FB3}"/>
              </a:ext>
            </a:extLst>
          </p:cNvPr>
          <p:cNvSpPr/>
          <p:nvPr userDrawn="1"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D85DF7-0BE8-4B88-98A1-F5062CDAA964}"/>
              </a:ext>
            </a:extLst>
          </p:cNvPr>
          <p:cNvSpPr/>
          <p:nvPr userDrawn="1"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F69394C-95D0-4D10-A34D-A35EF27D2806}"/>
              </a:ext>
            </a:extLst>
          </p:cNvPr>
          <p:cNvSpPr/>
          <p:nvPr userDrawn="1"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6DBF753-694A-4503-A33B-73C09E8EE3A5}"/>
              </a:ext>
            </a:extLst>
          </p:cNvPr>
          <p:cNvSpPr/>
          <p:nvPr userDrawn="1"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icture Placeholder 33">
            <a:extLst>
              <a:ext uri="{FF2B5EF4-FFF2-40B4-BE49-F238E27FC236}">
                <a16:creationId xmlns:a16="http://schemas.microsoft.com/office/drawing/2014/main" id="{1644FD94-AD03-4C4F-A1A5-085DD8F566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420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33">
            <a:extLst>
              <a:ext uri="{FF2B5EF4-FFF2-40B4-BE49-F238E27FC236}">
                <a16:creationId xmlns:a16="http://schemas.microsoft.com/office/drawing/2014/main" id="{85BB27A3-DB87-46F4-8CA4-3C04A088E78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12045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3">
            <a:extLst>
              <a:ext uri="{FF2B5EF4-FFF2-40B4-BE49-F238E27FC236}">
                <a16:creationId xmlns:a16="http://schemas.microsoft.com/office/drawing/2014/main" id="{F356E399-83ED-4937-A1CC-F591866C0E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356669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33">
            <a:extLst>
              <a:ext uri="{FF2B5EF4-FFF2-40B4-BE49-F238E27FC236}">
                <a16:creationId xmlns:a16="http://schemas.microsoft.com/office/drawing/2014/main" id="{0967254B-CF1D-4F0D-A7F6-EC4E117B750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301294" y="1522949"/>
            <a:ext cx="2494721" cy="2226366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39">
            <a:extLst>
              <a:ext uri="{FF2B5EF4-FFF2-40B4-BE49-F238E27FC236}">
                <a16:creationId xmlns:a16="http://schemas.microsoft.com/office/drawing/2014/main" id="{0CEF6C35-6F7B-43AD-9E4D-44C2F8A7DF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4610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3" name="Text Placeholder 39">
            <a:extLst>
              <a:ext uri="{FF2B5EF4-FFF2-40B4-BE49-F238E27FC236}">
                <a16:creationId xmlns:a16="http://schemas.microsoft.com/office/drawing/2014/main" id="{44EF032C-161A-4C58-B624-66488C255E1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610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7" name="Text Placeholder 39">
            <a:extLst>
              <a:ext uri="{FF2B5EF4-FFF2-40B4-BE49-F238E27FC236}">
                <a16:creationId xmlns:a16="http://schemas.microsoft.com/office/drawing/2014/main" id="{ACF86334-F4A8-4CCD-944F-524700CD838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49235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38" name="Text Placeholder 39">
            <a:extLst>
              <a:ext uri="{FF2B5EF4-FFF2-40B4-BE49-F238E27FC236}">
                <a16:creationId xmlns:a16="http://schemas.microsoft.com/office/drawing/2014/main" id="{135B4AC9-821C-4D70-8A4A-1992394DE43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49235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2CF516C-7598-43D3-95E9-5633F8F4469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93859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1" name="Text Placeholder 39">
            <a:extLst>
              <a:ext uri="{FF2B5EF4-FFF2-40B4-BE49-F238E27FC236}">
                <a16:creationId xmlns:a16="http://schemas.microsoft.com/office/drawing/2014/main" id="{12A6084C-5383-4EFC-8D49-33C5B61E64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93859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2" name="Text Placeholder 39">
            <a:extLst>
              <a:ext uri="{FF2B5EF4-FFF2-40B4-BE49-F238E27FC236}">
                <a16:creationId xmlns:a16="http://schemas.microsoft.com/office/drawing/2014/main" id="{EFC5493B-D3CF-41B9-A996-7FBE932504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38486" y="4123880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44" name="Text Placeholder 39">
            <a:extLst>
              <a:ext uri="{FF2B5EF4-FFF2-40B4-BE49-F238E27FC236}">
                <a16:creationId xmlns:a16="http://schemas.microsoft.com/office/drawing/2014/main" id="{33A98F60-C169-44C1-9654-2239C9C1F29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38486" y="4879254"/>
            <a:ext cx="2220341" cy="666781"/>
          </a:xfrm>
        </p:spPr>
        <p:txBody>
          <a:bodyPr anchor="t"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565382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900613" y="1233488"/>
            <a:ext cx="699135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28258E-48B5-471F-BC61-B45FB2CA51BA}"/>
              </a:ext>
            </a:extLst>
          </p:cNvPr>
          <p:cNvSpPr/>
          <p:nvPr userDrawn="1"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67FAC3-5109-4D5D-8105-FC4831339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6100" y="1450975"/>
            <a:ext cx="4065588" cy="45529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96796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115204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297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71475" y="1233488"/>
            <a:ext cx="7450621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D1D3DC-359F-47D3-A498-6E5DEF615B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0675" y="1233488"/>
            <a:ext cx="3951288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5930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381415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Chart Placeholder 3">
            <a:extLst>
              <a:ext uri="{FF2B5EF4-FFF2-40B4-BE49-F238E27FC236}">
                <a16:creationId xmlns:a16="http://schemas.microsoft.com/office/drawing/2014/main" id="{6750280A-6976-42F9-B984-8601DD1972D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79473" y="1233488"/>
            <a:ext cx="5512490" cy="49672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63221D-DF23-4F80-AB42-A74C1B1CB425}"/>
              </a:ext>
            </a:extLst>
          </p:cNvPr>
          <p:cNvCxnSpPr/>
          <p:nvPr userDrawn="1"/>
        </p:nvCxnSpPr>
        <p:spPr>
          <a:xfrm>
            <a:off x="6125817" y="1233488"/>
            <a:ext cx="0" cy="496728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3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3C88-F13B-4B5F-920D-B4EFFAA5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6336E3A-55EE-4423-B1AA-7489CA988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8900" y="6581978"/>
            <a:ext cx="373062" cy="206104"/>
          </a:xfrm>
        </p:spPr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C61EA57-B8EA-4589-A9DD-E25F300D5AFD}"/>
              </a:ext>
            </a:extLst>
          </p:cNvPr>
          <p:cNvCxnSpPr/>
          <p:nvPr userDrawn="1"/>
        </p:nvCxnSpPr>
        <p:spPr>
          <a:xfrm>
            <a:off x="4790661" y="6917634"/>
            <a:ext cx="191825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56084AEC-DB39-4367-A213-BB2FE4AD38B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10622" y="1362696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Chart Placeholder 3">
            <a:extLst>
              <a:ext uri="{FF2B5EF4-FFF2-40B4-BE49-F238E27FC236}">
                <a16:creationId xmlns:a16="http://schemas.microsoft.com/office/drawing/2014/main" id="{3CC4F2FB-E360-40E2-BDA5-455EB243C21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00682" y="3781218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0" name="Chart Placeholder 3">
            <a:extLst>
              <a:ext uri="{FF2B5EF4-FFF2-40B4-BE49-F238E27FC236}">
                <a16:creationId xmlns:a16="http://schemas.microsoft.com/office/drawing/2014/main" id="{6373EAFD-6648-4861-97FB-A3961B86C81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08643" y="1367561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Chart Placeholder 3">
            <a:extLst>
              <a:ext uri="{FF2B5EF4-FFF2-40B4-BE49-F238E27FC236}">
                <a16:creationId xmlns:a16="http://schemas.microsoft.com/office/drawing/2014/main" id="{CF0E102C-57E1-46ED-BE41-21C356F42BAD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198703" y="3786083"/>
            <a:ext cx="5552246" cy="22948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8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17DDCC-4521-4225-8F36-D4B39128409A}"/>
              </a:ext>
            </a:extLst>
          </p:cNvPr>
          <p:cNvSpPr/>
          <p:nvPr userDrawn="1"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6570C8-2343-4B74-AF97-DC7CE5D92865}"/>
              </a:ext>
            </a:extLst>
          </p:cNvPr>
          <p:cNvSpPr/>
          <p:nvPr userDrawn="1"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71476" y="278606"/>
            <a:ext cx="11520487" cy="315039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B27536-7968-45BB-9FA8-DF1A47A47827}"/>
              </a:ext>
            </a:extLst>
          </p:cNvPr>
          <p:cNvSpPr/>
          <p:nvPr userDrawn="1"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510507" y="3886201"/>
            <a:ext cx="9242424" cy="1104900"/>
          </a:xfrm>
        </p:spPr>
        <p:txBody>
          <a:bodyPr anchor="ctr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1C9A4-8764-4CB3-AC26-C957C0E84BCD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510507" y="5130801"/>
            <a:ext cx="9242424" cy="5334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791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6607FB0-0FB2-41FD-B334-74C7B05B8C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D02598E-521E-41CD-B068-134834CFF4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8B51C6-9166-4F67-995A-396809E653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7201" y="2337595"/>
            <a:ext cx="8737600" cy="2182811"/>
          </a:xfrm>
        </p:spPr>
        <p:txBody>
          <a:bodyPr anchor="ctr">
            <a:normAutofit/>
          </a:bodyPr>
          <a:lstStyle>
            <a:lvl1pPr algn="ctr">
              <a:defRPr sz="11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57538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3DD3-9184-4434-93FC-DDB3E5B53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02458-F7EC-4A75-A897-E73CF8028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31584-D229-4F6C-BA8E-36782FDA8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B7AE8-665C-4FF6-B292-B525984D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189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2ACFC-0D65-4857-AAEE-904747F38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594C5E-E06C-488C-AC82-331C53B94F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EC8C27-FA57-408C-8D6B-844D81BC8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8A18F-96D4-4F1F-BF6B-EDFACBF8D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16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7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C071DB-1B6B-4FC3-A099-12F35734D22D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768407-2D97-4F4F-8CB8-4D3668680B64}"/>
              </a:ext>
            </a:extLst>
          </p:cNvPr>
          <p:cNvSpPr/>
          <p:nvPr userDrawn="1"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0" y="1638299"/>
            <a:ext cx="5346700" cy="438150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D4AFEBD-46AA-4A09-AD19-CDD123811A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460501"/>
            <a:ext cx="5795963" cy="4740274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17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2603500"/>
            <a:ext cx="5495926" cy="3573463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Picture Placeholder 1">
            <a:extLst>
              <a:ext uri="{FF2B5EF4-FFF2-40B4-BE49-F238E27FC236}">
                <a16:creationId xmlns:a16="http://schemas.microsoft.com/office/drawing/2014/main" id="{08C777B1-9A90-4B1E-A6AE-9339286077E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91224" y="637283"/>
            <a:ext cx="2692800" cy="278254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FEA994A-8056-4F3D-9365-B6A362A93EE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8424" y="3430043"/>
            <a:ext cx="2692800" cy="2772320"/>
          </a:xfrm>
          <a:custGeom>
            <a:avLst/>
            <a:gdLst>
              <a:gd name="connsiteX0" fmla="*/ 0 w 2692800"/>
              <a:gd name="connsiteY0" fmla="*/ 0 h 2693640"/>
              <a:gd name="connsiteX1" fmla="*/ 2692800 w 2692800"/>
              <a:gd name="connsiteY1" fmla="*/ 0 h 2693640"/>
              <a:gd name="connsiteX2" fmla="*/ 2692800 w 2692800"/>
              <a:gd name="connsiteY2" fmla="*/ 2693640 h 2693640"/>
              <a:gd name="connsiteX3" fmla="*/ 0 w 2692800"/>
              <a:gd name="connsiteY3" fmla="*/ 2693640 h 269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2800" h="2693640">
                <a:moveTo>
                  <a:pt x="0" y="0"/>
                </a:moveTo>
                <a:lnTo>
                  <a:pt x="2692800" y="0"/>
                </a:lnTo>
                <a:lnTo>
                  <a:pt x="2692800" y="2693640"/>
                </a:lnTo>
                <a:lnTo>
                  <a:pt x="0" y="26936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ID" sz="1800" dirty="0"/>
            </a:lvl1pPr>
          </a:lstStyle>
          <a:p>
            <a:pPr marL="0" lvl="0" indent="0" algn="ctr">
              <a:buNone/>
            </a:pPr>
            <a:r>
              <a:rPr lang="en-US" noProof="0" dirty="0"/>
              <a:t>Add Image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29E334-587D-4420-9285-C2A5F494582B}"/>
              </a:ext>
            </a:extLst>
          </p:cNvPr>
          <p:cNvSpPr/>
          <p:nvPr userDrawn="1"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BD4601-EF26-4D7C-8CB6-95488F17575B}"/>
              </a:ext>
            </a:extLst>
          </p:cNvPr>
          <p:cNvSpPr/>
          <p:nvPr userDrawn="1"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49C41-2679-4E9D-A28C-F0C979F5702B}"/>
              </a:ext>
            </a:extLst>
          </p:cNvPr>
          <p:cNvSpPr/>
          <p:nvPr userDrawn="1"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54B05D-55FD-4118-B899-4095FF50870D}"/>
              </a:ext>
            </a:extLst>
          </p:cNvPr>
          <p:cNvSpPr/>
          <p:nvPr userDrawn="1"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4053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4C5F727-FA73-47F4-8647-79441AA996E3}"/>
              </a:ext>
            </a:extLst>
          </p:cNvPr>
          <p:cNvSpPr/>
          <p:nvPr userDrawn="1"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4FD2F3-3119-48E2-B464-A93E23C5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7C6E-3441-429B-A81D-87F8344C0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3619500"/>
            <a:ext cx="3997325" cy="25574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ECDD1-1369-42FD-BD19-6797742A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9303FD92-1AC4-4708-B13E-C97E00210D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201" y="619125"/>
            <a:ext cx="3454400" cy="5581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F6824EBC-CC6E-4D5A-B85A-DAC55ACE85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801" y="260351"/>
            <a:ext cx="3454400" cy="558164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661888-890D-4E0C-8076-65EDFDB7DE27}"/>
              </a:ext>
            </a:extLst>
          </p:cNvPr>
          <p:cNvSpPr/>
          <p:nvPr userDrawn="1"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48EF9-5BAF-4BD7-A6BE-866C0307B69F}"/>
              </a:ext>
            </a:extLst>
          </p:cNvPr>
          <p:cNvSpPr/>
          <p:nvPr userDrawn="1"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D4A5F4-99AC-4FB3-8A59-AB8D7B4FC7D7}"/>
              </a:ext>
            </a:extLst>
          </p:cNvPr>
          <p:cNvSpPr/>
          <p:nvPr userDrawn="1"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060ACE-E228-45FD-83E3-FF4D1CCF7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AF9FF-2A4E-41E6-956B-69BC625CC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1F87C-C7F2-4F14-86B1-854B7B0C580E}"/>
              </a:ext>
            </a:extLst>
          </p:cNvPr>
          <p:cNvSpPr/>
          <p:nvPr userDrawn="1"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D9470-E137-41DF-A5CA-C7B4B9856E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DC2DEF-D2FE-4B45-ABA4-9F153FD1C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AB12CC-D752-4664-B92F-BAEFF0416B7E}"/>
              </a:ext>
            </a:extLst>
          </p:cNvPr>
          <p:cNvSpPr/>
          <p:nvPr userDrawn="1"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58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1" r:id="rId13"/>
    <p:sldLayoutId id="2147483670" r:id="rId14"/>
    <p:sldLayoutId id="2147483671" r:id="rId15"/>
    <p:sldLayoutId id="2147483672" r:id="rId16"/>
    <p:sldLayoutId id="2147483673" r:id="rId17"/>
    <p:sldLayoutId id="2147483652" r:id="rId18"/>
    <p:sldLayoutId id="2147483674" r:id="rId19"/>
    <p:sldLayoutId id="2147483675" r:id="rId20"/>
    <p:sldLayoutId id="2147483676" r:id="rId21"/>
    <p:sldLayoutId id="2147483677" r:id="rId22"/>
    <p:sldLayoutId id="2147483655" r:id="rId23"/>
    <p:sldLayoutId id="2147483678" r:id="rId24"/>
    <p:sldLayoutId id="2147483679" r:id="rId25"/>
    <p:sldLayoutId id="2147483680" r:id="rId26"/>
    <p:sldLayoutId id="2147483681" r:id="rId27"/>
    <p:sldLayoutId id="2147483653" r:id="rId28"/>
    <p:sldLayoutId id="2147483682" r:id="rId29"/>
    <p:sldLayoutId id="2147483683" r:id="rId30"/>
    <p:sldLayoutId id="2147483684" r:id="rId31"/>
    <p:sldLayoutId id="2147483685" r:id="rId32"/>
    <p:sldLayoutId id="2147483654" r:id="rId33"/>
    <p:sldLayoutId id="2147483686" r:id="rId34"/>
    <p:sldLayoutId id="2147483687" r:id="rId35"/>
    <p:sldLayoutId id="2147483689" r:id="rId36"/>
    <p:sldLayoutId id="2147483688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656" r:id="rId51"/>
    <p:sldLayoutId id="2147483657" r:id="rId5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 userDrawn="1">
          <p15:clr>
            <a:srgbClr val="F26B43"/>
          </p15:clr>
        </p15:guide>
        <p15:guide id="2" pos="23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491" userDrawn="1">
          <p15:clr>
            <a:srgbClr val="F26B43"/>
          </p15:clr>
        </p15:guide>
        <p15:guide id="5" orient="horz" pos="640" userDrawn="1">
          <p15:clr>
            <a:srgbClr val="F26B43"/>
          </p15:clr>
        </p15:guide>
        <p15:guide id="6" orient="horz" pos="777" userDrawn="1">
          <p15:clr>
            <a:srgbClr val="F26B43"/>
          </p15:clr>
        </p15:guide>
        <p15:guide id="7" orient="horz" pos="4020" userDrawn="1">
          <p15:clr>
            <a:srgbClr val="F26B43"/>
          </p15:clr>
        </p15:guide>
        <p15:guide id="8" orient="horz" pos="39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LONDON TRIP 2024</a:t>
            </a:r>
            <a:br>
              <a:rPr lang="en-US" dirty="0"/>
            </a:br>
            <a:r>
              <a:rPr lang="en-US" sz="4400" dirty="0">
                <a:solidFill>
                  <a:schemeClr val="tx1"/>
                </a:solidFill>
                <a:cs typeface="Calibri"/>
              </a:rPr>
              <a:t>Monday 15th July – Wednesday 17th July 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9A8C327-9F9D-415A-98D0-2003199A54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899" r="30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549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EF48F30-BEB4-44C7-9F35-3BBB61CF8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60433D-E380-4571-991C-16B6CE7A4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1C871-580D-4A29-A334-0208A8E479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/>
              <a:t>Afternoon - River Cruise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97C6D9-3930-4866-9E88-F176488800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Walk to Tower Bridge</a:t>
            </a:r>
          </a:p>
          <a:p>
            <a:r>
              <a:rPr lang="en-US" sz="2400" dirty="0"/>
              <a:t>River Cruise on the Thames from Westminster Bridge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B8DC8C-1FD7-4773-B07E-7E4432766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1:30pm Lunch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B253683-524F-46CF-BFCD-BFF6A7A920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Children will eat their packed lunch.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St Paul's Cathedral Tickets - Historic Site &amp; House - visitlond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97" y="220043"/>
            <a:ext cx="5872667" cy="33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2" name="Picture 4" descr="Produ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718" y="215273"/>
            <a:ext cx="4749642" cy="332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69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2746" y="4586605"/>
            <a:ext cx="5372100" cy="711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5:00pm</a:t>
            </a:r>
            <a:r>
              <a:rPr lang="en-US" sz="2400" dirty="0">
                <a:ea typeface="+mn-ea"/>
                <a:cs typeface="+mn-cs"/>
              </a:rPr>
              <a:t>- Check in to St Paul’s YH</a:t>
            </a:r>
            <a:br>
              <a:rPr lang="en-US" sz="2400" dirty="0">
                <a:ea typeface="+mn-ea"/>
                <a:cs typeface="+mn-cs"/>
              </a:rPr>
            </a:br>
            <a:r>
              <a:rPr lang="en-US" sz="2400" dirty="0">
                <a:ea typeface="+mn-ea"/>
                <a:cs typeface="+mn-cs"/>
              </a:rPr>
              <a:t>7:00pm – Pre-booked evening meal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633373" y="4041457"/>
            <a:ext cx="5372096" cy="711200"/>
          </a:xfrm>
        </p:spPr>
        <p:txBody>
          <a:bodyPr/>
          <a:lstStyle/>
          <a:p>
            <a:r>
              <a:rPr lang="en-GB" dirty="0"/>
              <a:t>Walk to Buckingham Palace and Covent Garden to see the performers</a:t>
            </a:r>
          </a:p>
          <a:p>
            <a:r>
              <a:rPr lang="en-GB" dirty="0"/>
              <a:t>10pm – Lights out</a:t>
            </a:r>
          </a:p>
        </p:txBody>
      </p:sp>
      <p:pic>
        <p:nvPicPr>
          <p:cNvPr id="3074" name="Picture 2" descr="Buckingham Palace | History, Description, Changing of the Guard, &amp; Facts |  Britann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74" y="303529"/>
            <a:ext cx="5523864" cy="344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83" y="571500"/>
            <a:ext cx="5439728" cy="36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70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4912290"/>
            <a:ext cx="10439400" cy="1175444"/>
          </a:xfrm>
        </p:spPr>
        <p:txBody>
          <a:bodyPr>
            <a:normAutofit/>
          </a:bodyPr>
          <a:lstStyle/>
          <a:p>
            <a:r>
              <a:rPr lang="en-US" dirty="0"/>
              <a:t>Day 2 – Tuesday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512" y="173285"/>
            <a:ext cx="7108508" cy="4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3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0B770E-507E-4361-9D91-5007702BFC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969" y="4299260"/>
            <a:ext cx="4378476" cy="141036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ea typeface="+mn-ea"/>
                <a:cs typeface="+mn-cs"/>
              </a:rPr>
              <a:t>7:30am – Up and dressed</a:t>
            </a:r>
            <a:br>
              <a:rPr lang="en-US" sz="2400" dirty="0">
                <a:ea typeface="+mn-ea"/>
                <a:cs typeface="+mn-cs"/>
              </a:rPr>
            </a:br>
            <a:r>
              <a:rPr lang="en-US" sz="2400" dirty="0">
                <a:ea typeface="+mn-ea"/>
                <a:cs typeface="+mn-cs"/>
              </a:rPr>
              <a:t>8:00am – Breakfast in the hostel</a:t>
            </a:r>
            <a:br>
              <a:rPr lang="en-US" sz="2400" dirty="0">
                <a:ea typeface="+mn-ea"/>
                <a:cs typeface="+mn-cs"/>
              </a:rPr>
            </a:br>
            <a:r>
              <a:rPr lang="en-US" sz="2400" dirty="0">
                <a:ea typeface="+mn-ea"/>
                <a:cs typeface="+mn-cs"/>
              </a:rPr>
              <a:t>Given pre-selected packed lunch</a:t>
            </a:r>
            <a:endParaRPr kumimoji="0" lang="en-US" sz="2400" b="1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6BEE08E-D5C0-42E2-AB73-7CCC07B72E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94960" y="271831"/>
            <a:ext cx="6797040" cy="1436700"/>
          </a:xfrm>
        </p:spPr>
        <p:txBody>
          <a:bodyPr/>
          <a:lstStyle/>
          <a:p>
            <a:r>
              <a:rPr lang="en-US" dirty="0"/>
              <a:t>9:00am Visit to St Paul’s Cathedral</a:t>
            </a:r>
            <a:br>
              <a:rPr lang="en-US" dirty="0"/>
            </a:br>
            <a:r>
              <a:rPr lang="en-US" dirty="0"/>
              <a:t>Shopping for mementos 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Science Museum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3:15pm ‘Flash Bang Wallop’ Experiment Show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0BEB88-12D3-41F1-B6BA-706EF7480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18938" y="6581775"/>
            <a:ext cx="373062" cy="206375"/>
          </a:xfrm>
        </p:spPr>
        <p:txBody>
          <a:bodyPr/>
          <a:lstStyle/>
          <a:p>
            <a:fld id="{03DC2DEF-D2FE-4B45-ABA4-9F153FD1C98A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55" y="271831"/>
            <a:ext cx="5163505" cy="3442337"/>
          </a:xfrm>
          <a:prstGeom prst="rect">
            <a:avLst/>
          </a:prstGeom>
        </p:spPr>
      </p:pic>
      <p:pic>
        <p:nvPicPr>
          <p:cNvPr id="4098" name="Picture 2" descr="St Paul's Cathedral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8" y="1811719"/>
            <a:ext cx="4010966" cy="27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nderlab at the Science Museum: The most exciting playground in London -  Suitcases and Sandcast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3" y="4112926"/>
            <a:ext cx="3858996" cy="257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0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4FE34E-BD35-4A97-9B0F-AC0379AEA1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3840" y="4434859"/>
            <a:ext cx="5893432" cy="1851641"/>
          </a:xfrm>
        </p:spPr>
        <p:txBody>
          <a:bodyPr/>
          <a:lstStyle/>
          <a:p>
            <a:r>
              <a:rPr lang="en-GB" dirty="0"/>
              <a:t>Back to the hostel</a:t>
            </a:r>
            <a:br>
              <a:rPr lang="en-GB" dirty="0"/>
            </a:br>
            <a:r>
              <a:rPr lang="en-GB" dirty="0"/>
              <a:t>5:30pm Pre-selected evening meal</a:t>
            </a:r>
            <a:br>
              <a:rPr lang="en-GB" dirty="0"/>
            </a:br>
            <a:r>
              <a:rPr lang="en-GB" dirty="0"/>
              <a:t>Set off for Vaudeville Theatre</a:t>
            </a:r>
            <a:br>
              <a:rPr lang="en-GB" dirty="0"/>
            </a:br>
            <a:r>
              <a:rPr lang="en-GB" dirty="0"/>
              <a:t>7:30pmToilet and seated</a:t>
            </a:r>
            <a:br>
              <a:rPr lang="en-GB" dirty="0"/>
            </a:br>
            <a:r>
              <a:rPr lang="en-GB" dirty="0"/>
              <a:t>We are all sat together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ECEA-3D2B-4471-8E0A-35106A51D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02823" y="320040"/>
            <a:ext cx="5372096" cy="1639565"/>
          </a:xfrm>
        </p:spPr>
        <p:txBody>
          <a:bodyPr/>
          <a:lstStyle/>
          <a:p>
            <a:r>
              <a:rPr lang="en-GB" dirty="0"/>
              <a:t>8pm SIX: The Musical</a:t>
            </a:r>
          </a:p>
          <a:p>
            <a:r>
              <a:rPr lang="en-GB" dirty="0"/>
              <a:t>Back to the hostel, ready for bed and lights out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2050" name="Picture 2" descr="Six : The Musical (Studio Cast Recording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06" y="1795361"/>
            <a:ext cx="5062639" cy="506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2" name="Picture 4" descr="https://d7dbe0.n3cdn2.secureserver.net/wp-content/uploads/2017/06/Vaudeville-Exterior-1.jpg?time=171692840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6"/>
          <a:stretch/>
        </p:blipFill>
        <p:spPr bwMode="auto">
          <a:xfrm>
            <a:off x="166367" y="133685"/>
            <a:ext cx="5970905" cy="430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4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Day 3 - Wednesday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1A9E66D-250E-40C7-8207-ABCD605BBE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794" b="217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6005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4FE34E-BD35-4A97-9B0F-AC0379AEA1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1501" y="5400040"/>
            <a:ext cx="5372096" cy="711200"/>
          </a:xfrm>
        </p:spPr>
        <p:txBody>
          <a:bodyPr/>
          <a:lstStyle/>
          <a:p>
            <a:r>
              <a:rPr lang="en-GB" sz="2800" dirty="0"/>
              <a:t>7:30am Up, shower, dressed and packed</a:t>
            </a:r>
          </a:p>
          <a:p>
            <a:r>
              <a:rPr lang="en-GB" sz="2800" dirty="0"/>
              <a:t>8:30am Breakfast</a:t>
            </a:r>
            <a:br>
              <a:rPr lang="en-GB" sz="2800" dirty="0"/>
            </a:br>
            <a:r>
              <a:rPr lang="en-GB" sz="2800" dirty="0"/>
              <a:t>Collect pre-selected packed lunch</a:t>
            </a:r>
          </a:p>
          <a:p>
            <a:endParaRPr lang="en-GB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ECEA-3D2B-4471-8E0A-35106A51D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54748" y="894079"/>
            <a:ext cx="5372096" cy="711200"/>
          </a:xfrm>
        </p:spPr>
        <p:txBody>
          <a:bodyPr/>
          <a:lstStyle/>
          <a:p>
            <a:r>
              <a:rPr lang="en-GB" sz="2800" dirty="0"/>
              <a:t>9:30am Walk to British Museum and put luggage in lockers – no wheeled cases or large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8" y="413401"/>
            <a:ext cx="5916902" cy="3944601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6148" name="Picture 4" descr="British Museum | Overview, History, London, Collection, &amp; Facts | Britann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97" y="2429504"/>
            <a:ext cx="5681137" cy="426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063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8ECEA-3D2B-4471-8E0A-35106A51D2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302516" y="0"/>
            <a:ext cx="8304524" cy="1910081"/>
          </a:xfrm>
        </p:spPr>
        <p:txBody>
          <a:bodyPr/>
          <a:lstStyle/>
          <a:p>
            <a:r>
              <a:rPr lang="en-GB" sz="3200" dirty="0"/>
              <a:t>1:00pm – Eat lunch at the British Museum</a:t>
            </a:r>
            <a:br>
              <a:rPr lang="en-GB" sz="3200" dirty="0"/>
            </a:br>
            <a:r>
              <a:rPr lang="en-GB" sz="3200" dirty="0"/>
              <a:t>Visit Regent’s Park 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7172" name="Picture 4" descr="Regent's Park | City of Westmin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07" y="1215743"/>
            <a:ext cx="7188826" cy="539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3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2E51-D53F-4CA2-8BF0-E130B326D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</a:schemeClr>
                </a:solidFill>
              </a:rPr>
              <a:t>Slide 27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177FE59-4440-407D-97D3-7E200CD89330}"/>
              </a:ext>
            </a:extLst>
          </p:cNvPr>
          <p:cNvSpPr txBox="1">
            <a:spLocks/>
          </p:cNvSpPr>
          <p:nvPr/>
        </p:nvSpPr>
        <p:spPr>
          <a:xfrm>
            <a:off x="0" y="4694327"/>
            <a:ext cx="10439400" cy="127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3:30pm- 5:56pm Train from Euston to Lancaster</a:t>
            </a:r>
          </a:p>
          <a:p>
            <a:r>
              <a:rPr lang="en-US" sz="3200" u="sng" dirty="0"/>
              <a:t>Parents collect children from Lancaster Train Station</a:t>
            </a:r>
            <a:br>
              <a:rPr lang="en-US" dirty="0"/>
            </a:br>
            <a:r>
              <a:rPr lang="en-US" sz="2800" dirty="0"/>
              <a:t>Children will be sat in pairs on carriage.</a:t>
            </a:r>
          </a:p>
          <a:p>
            <a:r>
              <a:rPr lang="en-US" sz="2800" dirty="0"/>
              <a:t>Can play cards/ read a book</a:t>
            </a:r>
          </a:p>
          <a:p>
            <a:r>
              <a:rPr lang="en-US" sz="2800" dirty="0"/>
              <a:t>Can have a snack and drink 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621FC6-7F83-4FAE-BF25-68E5581545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902" b="2902"/>
          <a:stretch>
            <a:fillRect/>
          </a:stretch>
        </p:blipFill>
        <p:spPr>
          <a:xfrm>
            <a:off x="4014754" y="260350"/>
            <a:ext cx="7877208" cy="4173627"/>
          </a:xfrm>
        </p:spPr>
      </p:pic>
    </p:spTree>
    <p:extLst>
      <p:ext uri="{BB962C8B-B14F-4D97-AF65-F5344CB8AC3E}">
        <p14:creationId xmlns:p14="http://schemas.microsoft.com/office/powerpoint/2010/main" val="2996393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2E51-D53F-4CA2-8BF0-E130B326D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</a:schemeClr>
                </a:solidFill>
              </a:rPr>
              <a:t>Slide 27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177FE59-4440-407D-97D3-7E200CD89330}"/>
              </a:ext>
            </a:extLst>
          </p:cNvPr>
          <p:cNvSpPr txBox="1">
            <a:spLocks/>
          </p:cNvSpPr>
          <p:nvPr/>
        </p:nvSpPr>
        <p:spPr>
          <a:xfrm>
            <a:off x="0" y="5543004"/>
            <a:ext cx="10439400" cy="1175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Thursday – Children due into school for 10:30am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2567DCBA-AC48-4A92-80D6-DA0E85ABC8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781" b="2781"/>
          <a:stretch>
            <a:fillRect/>
          </a:stretch>
        </p:blipFill>
        <p:spPr>
          <a:xfrm>
            <a:off x="2809568" y="260350"/>
            <a:ext cx="9082395" cy="4812178"/>
          </a:xfrm>
        </p:spPr>
      </p:pic>
    </p:spTree>
    <p:extLst>
      <p:ext uri="{BB962C8B-B14F-4D97-AF65-F5344CB8AC3E}">
        <p14:creationId xmlns:p14="http://schemas.microsoft.com/office/powerpoint/2010/main" val="371760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71C9CD-CAE8-4AC8-936D-333769D4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4509" y="2641600"/>
            <a:ext cx="4986338" cy="976311"/>
          </a:xfrm>
        </p:spPr>
        <p:txBody>
          <a:bodyPr>
            <a:normAutofit/>
          </a:bodyPr>
          <a:lstStyle/>
          <a:p>
            <a:r>
              <a:rPr lang="en-US" dirty="0"/>
              <a:t>Staff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6D24F99-E026-485A-96CD-AEC981372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5625" y="4173794"/>
            <a:ext cx="4986338" cy="17301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Ms Naylor </a:t>
            </a:r>
            <a:br>
              <a:rPr lang="en-GB" dirty="0"/>
            </a:br>
            <a:r>
              <a:rPr lang="en-GB" dirty="0"/>
              <a:t>Mrs Banks</a:t>
            </a:r>
            <a:br>
              <a:rPr lang="en-GB" dirty="0"/>
            </a:br>
            <a:r>
              <a:rPr lang="en-GB" dirty="0"/>
              <a:t>Mrs Lewis </a:t>
            </a:r>
            <a:br>
              <a:rPr lang="en-GB" dirty="0"/>
            </a:br>
            <a:r>
              <a:rPr lang="en-GB" dirty="0"/>
              <a:t>Miss Morgan</a:t>
            </a:r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527AA20-6F2F-401F-BCA5-3431FDCA97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4822" t="3870" r="5321" b="10746"/>
          <a:stretch/>
        </p:blipFill>
        <p:spPr>
          <a:xfrm>
            <a:off x="381153" y="1549449"/>
            <a:ext cx="6180610" cy="4136924"/>
          </a:xfrm>
        </p:spPr>
      </p:pic>
    </p:spTree>
    <p:extLst>
      <p:ext uri="{BB962C8B-B14F-4D97-AF65-F5344CB8AC3E}">
        <p14:creationId xmlns:p14="http://schemas.microsoft.com/office/powerpoint/2010/main" val="311395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253D32-8B7B-47D0-BB63-402C3DB9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98" y="1226570"/>
            <a:ext cx="5272764" cy="756911"/>
          </a:xfrm>
        </p:spPr>
        <p:txBody>
          <a:bodyPr/>
          <a:lstStyle/>
          <a:p>
            <a:r>
              <a:rPr lang="en-US" dirty="0"/>
              <a:t>What to Wear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D6EB617-E017-4B26-9576-8578E948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9198" y="2185359"/>
            <a:ext cx="5272764" cy="3446072"/>
          </a:xfrm>
        </p:spPr>
        <p:txBody>
          <a:bodyPr/>
          <a:lstStyle/>
          <a:p>
            <a:r>
              <a:rPr lang="en-US" dirty="0"/>
              <a:t>Tracksuit bottoms</a:t>
            </a:r>
          </a:p>
          <a:p>
            <a:r>
              <a:rPr lang="en-US" dirty="0"/>
              <a:t>School hoodie</a:t>
            </a:r>
          </a:p>
          <a:p>
            <a:r>
              <a:rPr lang="en-US" dirty="0"/>
              <a:t>T- shirt</a:t>
            </a:r>
          </a:p>
          <a:p>
            <a:r>
              <a:rPr lang="en-US" dirty="0"/>
              <a:t>Trainers or walking style boots</a:t>
            </a:r>
          </a:p>
          <a:p>
            <a:r>
              <a:rPr lang="en-US" dirty="0"/>
              <a:t>Needs to be practical and as we are representing school, appropriate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183CA-19AD-485E-AEC5-FC032D4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4F36B7C-A365-446E-8FAE-6E80F6461F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551" r="3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031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pack….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762" y="1436478"/>
            <a:ext cx="3272646" cy="304081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r>
              <a:rPr lang="en-GB" dirty="0"/>
              <a:t>Monday - Lunch and snacks to have in a plastic bag that can all be thrown away</a:t>
            </a:r>
            <a:endParaRPr lang="en-GB" dirty="0">
              <a:cs typeface="Calibri Light"/>
            </a:endParaRPr>
          </a:p>
          <a:p>
            <a:r>
              <a:rPr lang="en-GB" dirty="0"/>
              <a:t>Water Bottle (full)  - no energy drinks or cans</a:t>
            </a:r>
            <a:endParaRPr lang="en-US" dirty="0"/>
          </a:p>
          <a:p>
            <a:r>
              <a:rPr lang="en-GB" dirty="0">
                <a:cs typeface="Calibri Light"/>
              </a:rPr>
              <a:t>Any snacks for the Tuesday / Wednesday if you wish (school will provide)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6264" y="1712119"/>
            <a:ext cx="3502233" cy="4191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School will provide toiletries</a:t>
            </a:r>
          </a:p>
          <a:p>
            <a:r>
              <a:rPr lang="en-GB" dirty="0"/>
              <a:t>Pyjamas</a:t>
            </a:r>
            <a:endParaRPr lang="en-GB" dirty="0">
              <a:cs typeface="Calibri Light"/>
            </a:endParaRPr>
          </a:p>
          <a:p>
            <a:r>
              <a:rPr lang="en-GB" dirty="0">
                <a:cs typeface="Calibri Light"/>
              </a:rPr>
              <a:t>Hair brush</a:t>
            </a:r>
            <a:endParaRPr lang="en-GB" dirty="0"/>
          </a:p>
          <a:p>
            <a:r>
              <a:rPr lang="en-GB" dirty="0"/>
              <a:t>2x Underwear</a:t>
            </a:r>
            <a:endParaRPr lang="en-GB" dirty="0">
              <a:cs typeface="Calibri Light"/>
            </a:endParaRPr>
          </a:p>
          <a:p>
            <a:r>
              <a:rPr lang="en-GB" dirty="0"/>
              <a:t>Clothes for Tuesday and Wednesday</a:t>
            </a:r>
            <a:endParaRPr lang="en-GB" dirty="0">
              <a:cs typeface="Calibri Light"/>
            </a:endParaRPr>
          </a:p>
          <a:p>
            <a:r>
              <a:rPr lang="en-GB" dirty="0"/>
              <a:t>Sun cream  / hat / sunglasses</a:t>
            </a:r>
            <a:endParaRPr lang="en-GB" dirty="0">
              <a:cs typeface="Calibri Light"/>
            </a:endParaRPr>
          </a:p>
          <a:p>
            <a:r>
              <a:rPr lang="en-GB" dirty="0"/>
              <a:t>Rain coat</a:t>
            </a:r>
            <a:endParaRPr lang="en-GB" dirty="0">
              <a:cs typeface="Calibri Light"/>
            </a:endParaRPr>
          </a:p>
          <a:p>
            <a:r>
              <a:rPr lang="en-GB" dirty="0"/>
              <a:t>Medication (Adult distributed medication to be given to office prior) </a:t>
            </a:r>
            <a:endParaRPr lang="en-US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89AA1CF-0085-4FD0-AC4F-4B4595E35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9652" b="9652"/>
          <a:stretch>
            <a:fillRect/>
          </a:stretch>
        </p:blipFill>
        <p:spPr>
          <a:xfrm>
            <a:off x="4269087" y="255828"/>
            <a:ext cx="3711336" cy="448690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583FEB-274C-B4D8-B311-E67DFCFDBB36}"/>
              </a:ext>
            </a:extLst>
          </p:cNvPr>
          <p:cNvSpPr txBox="1"/>
          <p:nvPr/>
        </p:nvSpPr>
        <p:spPr>
          <a:xfrm>
            <a:off x="4317401" y="4895790"/>
            <a:ext cx="349082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 Light"/>
              </a:rPr>
              <a:t>A rucksack / backpack is imperative as wheelie suitcases are not able to be stored at the museum.</a:t>
            </a:r>
          </a:p>
        </p:txBody>
      </p:sp>
    </p:spTree>
    <p:extLst>
      <p:ext uri="{BB962C8B-B14F-4D97-AF65-F5344CB8AC3E}">
        <p14:creationId xmlns:p14="http://schemas.microsoft.com/office/powerpoint/2010/main" val="3242389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151932C-7145-4FBD-B81D-9ADC4240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pack….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A7B46-E592-40C7-91D7-A26B47A30C6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pPr marL="0" indent="0" algn="ctr">
              <a:buNone/>
            </a:pPr>
            <a:endParaRPr lang="en-GB" sz="3000" dirty="0"/>
          </a:p>
          <a:p>
            <a:pPr marL="0" indent="0" algn="ctr">
              <a:buNone/>
            </a:pPr>
            <a:endParaRPr lang="en-GB" sz="3000" dirty="0"/>
          </a:p>
          <a:p>
            <a:pPr marL="0" indent="0" algn="ctr">
              <a:buNone/>
            </a:pPr>
            <a:r>
              <a:rPr lang="en-GB" sz="3000" dirty="0"/>
              <a:t>NO DEVICES ALLOWED</a:t>
            </a:r>
            <a:endParaRPr lang="en-US" sz="3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7F42263-DE86-44BB-AC19-CD7982D365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sz="3000" dirty="0"/>
          </a:p>
          <a:p>
            <a:r>
              <a:rPr lang="en-GB" sz="3000" dirty="0"/>
              <a:t>We will update parents about the trip by text and Facebook</a:t>
            </a:r>
          </a:p>
          <a:p>
            <a:r>
              <a:rPr lang="en-GB" sz="3000" dirty="0"/>
              <a:t>We will only contact you if needed</a:t>
            </a:r>
            <a:endParaRPr lang="en-US" sz="3000" dirty="0"/>
          </a:p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4AF259-0EA0-486A-A345-68549DF55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5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44970A2B-8E63-43E2-B29F-EF80611C27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3096542" y="3429000"/>
            <a:ext cx="5226438" cy="2574447"/>
          </a:xfrm>
        </p:spPr>
      </p:pic>
    </p:spTree>
    <p:extLst>
      <p:ext uri="{BB962C8B-B14F-4D97-AF65-F5344CB8AC3E}">
        <p14:creationId xmlns:p14="http://schemas.microsoft.com/office/powerpoint/2010/main" val="1186385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Itinerary-</a:t>
            </a:r>
            <a:br>
              <a:rPr lang="en-US" dirty="0"/>
            </a:br>
            <a:r>
              <a:rPr lang="en-US" dirty="0"/>
              <a:t>Day 1 - MONDAY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1A9E66D-250E-40C7-8207-ABCD605BBEB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1794" b="21794"/>
          <a:stretch>
            <a:fillRect/>
          </a:stretch>
        </p:blipFill>
        <p:spPr>
          <a:xfrm>
            <a:off x="371476" y="260350"/>
            <a:ext cx="11520488" cy="3889619"/>
          </a:xfrm>
        </p:spPr>
      </p:pic>
    </p:spTree>
    <p:extLst>
      <p:ext uri="{BB962C8B-B14F-4D97-AF65-F5344CB8AC3E}">
        <p14:creationId xmlns:p14="http://schemas.microsoft.com/office/powerpoint/2010/main" val="346288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2E51-D53F-4CA2-8BF0-E130B326D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</a:schemeClr>
                </a:solidFill>
              </a:rPr>
              <a:t>Slide 27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177FE59-4440-407D-97D3-7E200CD89330}"/>
              </a:ext>
            </a:extLst>
          </p:cNvPr>
          <p:cNvSpPr txBox="1">
            <a:spLocks/>
          </p:cNvSpPr>
          <p:nvPr/>
        </p:nvSpPr>
        <p:spPr>
          <a:xfrm>
            <a:off x="411079" y="5267192"/>
            <a:ext cx="10439400" cy="11754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Meet at school at 9am promptly</a:t>
            </a:r>
          </a:p>
          <a:p>
            <a:r>
              <a:rPr lang="en-US" dirty="0"/>
              <a:t>Hand over medication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80CA23-2026-4441-8C38-5F0D490708AC}"/>
              </a:ext>
            </a:extLst>
          </p:cNvPr>
          <p:cNvSpPr/>
          <p:nvPr/>
        </p:nvSpPr>
        <p:spPr>
          <a:xfrm>
            <a:off x="6994689" y="1178351"/>
            <a:ext cx="263950" cy="3110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779" y="278903"/>
            <a:ext cx="6261183" cy="46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62E51-D53F-4CA2-8BF0-E130B326D56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1475" y="-758824"/>
            <a:ext cx="11520487" cy="7588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</a:schemeClr>
                </a:solidFill>
              </a:rPr>
              <a:t>Slide 27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D177FE59-4440-407D-97D3-7E200CD89330}"/>
              </a:ext>
            </a:extLst>
          </p:cNvPr>
          <p:cNvSpPr txBox="1">
            <a:spLocks/>
          </p:cNvSpPr>
          <p:nvPr/>
        </p:nvSpPr>
        <p:spPr>
          <a:xfrm>
            <a:off x="371475" y="4543246"/>
            <a:ext cx="10439400" cy="12799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9:40am- Train to Euston</a:t>
            </a:r>
          </a:p>
          <a:p>
            <a:r>
              <a:rPr lang="en-US" sz="2800" dirty="0"/>
              <a:t>Children will be sat in pairs on carriage.</a:t>
            </a:r>
          </a:p>
          <a:p>
            <a:r>
              <a:rPr lang="en-US" sz="2800" dirty="0"/>
              <a:t>Can play cards/ read a book</a:t>
            </a:r>
          </a:p>
          <a:p>
            <a:r>
              <a:rPr lang="en-US" sz="2800" dirty="0"/>
              <a:t>Can have a snack and drink 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B621FC6-7F83-4FAE-BF25-68E5581545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902" b="2902"/>
          <a:stretch>
            <a:fillRect/>
          </a:stretch>
        </p:blipFill>
        <p:spPr>
          <a:xfrm>
            <a:off x="4014755" y="260350"/>
            <a:ext cx="7877208" cy="4173627"/>
          </a:xfrm>
        </p:spPr>
      </p:pic>
    </p:spTree>
    <p:extLst>
      <p:ext uri="{BB962C8B-B14F-4D97-AF65-F5344CB8AC3E}">
        <p14:creationId xmlns:p14="http://schemas.microsoft.com/office/powerpoint/2010/main" val="2791597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494C0-ABDD-4C4D-8C46-49B8F20C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20" y="5682556"/>
            <a:ext cx="10439400" cy="1175444"/>
          </a:xfrm>
        </p:spPr>
        <p:txBody>
          <a:bodyPr>
            <a:normAutofit fontScale="90000"/>
          </a:bodyPr>
          <a:lstStyle/>
          <a:p>
            <a:r>
              <a:rPr lang="en-US" dirty="0"/>
              <a:t>Arrival- 12:15</a:t>
            </a:r>
            <a:br>
              <a:rPr lang="en-US" dirty="0"/>
            </a:br>
            <a:r>
              <a:rPr lang="en-US" dirty="0"/>
              <a:t>Drop off bags at St Paul’s 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622C3-EE4F-4FB9-94FB-55056352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2DEF-D2FE-4B45-ABA4-9F153FD1C98A}" type="slidenum">
              <a:rPr lang="en-US" smtClean="0"/>
              <a:t>9</a:t>
            </a:fld>
            <a:endParaRPr lang="en-US" dirty="0"/>
          </a:p>
        </p:txBody>
      </p:sp>
      <p:pic>
        <p:nvPicPr>
          <p:cNvPr id="3074" name="Picture 2" descr="YHA London St Paul's, London – Updated 2024 Pr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55" y="182880"/>
            <a:ext cx="7388225" cy="49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022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MSFT_Font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LT Template_Classic_Bold_Block_01_MS_v5" id="{AA60D5CE-876A-47D1-9228-3D76491083AD}" vid="{07E49AEA-13A3-4305-88B7-82B9D72D09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e1e17c1d-fa15-40a6-bf80-561a01235794" xsi:nil="true"/>
    <lcf76f155ced4ddcb4097134ff3c332f xmlns="e1e17c1d-fa15-40a6-bf80-561a01235794">
      <Terms xmlns="http://schemas.microsoft.com/office/infopath/2007/PartnerControls"/>
    </lcf76f155ced4ddcb4097134ff3c332f>
    <TaxCatchAll xmlns="53ea47e8-cad3-4bd4-9884-c1ee21ef0b6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2E272365DF44F8ABB36D3CF2AFDA9" ma:contentTypeVersion="15" ma:contentTypeDescription="Create a new document." ma:contentTypeScope="" ma:versionID="e2263eaa21ebb13f9618d0bad5bde682">
  <xsd:schema xmlns:xsd="http://www.w3.org/2001/XMLSchema" xmlns:xs="http://www.w3.org/2001/XMLSchema" xmlns:p="http://schemas.microsoft.com/office/2006/metadata/properties" xmlns:ns2="e1e17c1d-fa15-40a6-bf80-561a01235794" xmlns:ns3="53ea47e8-cad3-4bd4-9884-c1ee21ef0b6d" targetNamespace="http://schemas.microsoft.com/office/2006/metadata/properties" ma:root="true" ma:fieldsID="a65a5e44a0ce17a9d1bc1947e76248e6" ns2:_="" ns3:_="">
    <xsd:import namespace="e1e17c1d-fa15-40a6-bf80-561a01235794"/>
    <xsd:import namespace="53ea47e8-cad3-4bd4-9884-c1ee21ef0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17c1d-fa15-40a6-bf80-561a01235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e15743d-6896-4fb8-85db-f6eec82bda6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a47e8-cad3-4bd4-9884-c1ee21ef0b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c5db479-7d04-4672-81c3-ff4892325546}" ma:internalName="TaxCatchAll" ma:showField="CatchAllData" ma:web="53ea47e8-cad3-4bd4-9884-c1ee21ef0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60C99C-4D9A-4DAB-AA53-E488AEBCAE16}">
  <ds:schemaRefs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53ea47e8-cad3-4bd4-9884-c1ee21ef0b6d"/>
    <ds:schemaRef ds:uri="e1e17c1d-fa15-40a6-bf80-561a01235794"/>
  </ds:schemaRefs>
</ds:datastoreItem>
</file>

<file path=customXml/itemProps2.xml><?xml version="1.0" encoding="utf-8"?>
<ds:datastoreItem xmlns:ds="http://schemas.openxmlformats.org/officeDocument/2006/customXml" ds:itemID="{7F5CC336-2C4A-4DE8-9EED-2A43E24646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17c1d-fa15-40a6-bf80-561a01235794"/>
    <ds:schemaRef ds:uri="53ea47e8-cad3-4bd4-9884-c1ee21ef0b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6A5B5-1BEC-4EEA-9356-9BFD758ACB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bold block presentation</Template>
  <TotalTime>0</TotalTime>
  <Words>481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LONDON TRIP 2024 Monday 15th July – Wednesday 17th July </vt:lpstr>
      <vt:lpstr>Staff</vt:lpstr>
      <vt:lpstr>What to Wear</vt:lpstr>
      <vt:lpstr>What to pack….</vt:lpstr>
      <vt:lpstr>What to pack….</vt:lpstr>
      <vt:lpstr>The Itinerary- Day 1 - MONDAY</vt:lpstr>
      <vt:lpstr>Slide 27</vt:lpstr>
      <vt:lpstr>Slide 27</vt:lpstr>
      <vt:lpstr>Arrival- 12:15 Drop off bags at St Paul’s  </vt:lpstr>
      <vt:lpstr>PowerPoint Presentation</vt:lpstr>
      <vt:lpstr>5:00pm- Check in to St Paul’s YH 7:00pm – Pre-booked evening meal</vt:lpstr>
      <vt:lpstr>Day 2 – Tuesday</vt:lpstr>
      <vt:lpstr>7:30am – Up and dressed 8:00am – Breakfast in the hostel Given pre-selected packed lunch</vt:lpstr>
      <vt:lpstr>PowerPoint Presentation</vt:lpstr>
      <vt:lpstr>Day 3 - Wednesday</vt:lpstr>
      <vt:lpstr>PowerPoint Presentation</vt:lpstr>
      <vt:lpstr>PowerPoint Presentation</vt:lpstr>
      <vt:lpstr>Slide 27</vt:lpstr>
      <vt:lpstr>Slide 27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LONDON TRIP 2022</dc:title>
  <dc:creator/>
  <cp:lastModifiedBy/>
  <cp:revision>75</cp:revision>
  <dcterms:created xsi:type="dcterms:W3CDTF">2022-06-12T08:23:59Z</dcterms:created>
  <dcterms:modified xsi:type="dcterms:W3CDTF">2024-06-04T12:44:04Z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0x010100B7C2E272365DF44F8ABB36D3CF2AFDA9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  <property fmtid="{D5CDD505-2E9C-101B-9397-08002B2CF9AE}" pid="10" name="SharedWithUsers">
    <vt:lpwstr>25;#1003, head;#54;#Duncan Webster</vt:lpwstr>
  </property>
</Properties>
</file>